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87" r:id="rId1"/>
  </p:sldMasterIdLst>
  <p:notesMasterIdLst>
    <p:notesMasterId r:id="rId21"/>
  </p:notesMasterIdLst>
  <p:sldIdLst>
    <p:sldId id="636" r:id="rId2"/>
    <p:sldId id="1102" r:id="rId3"/>
    <p:sldId id="1185" r:id="rId4"/>
    <p:sldId id="1203" r:id="rId5"/>
    <p:sldId id="1226" r:id="rId6"/>
    <p:sldId id="1169" r:id="rId7"/>
    <p:sldId id="1204" r:id="rId8"/>
    <p:sldId id="1222" r:id="rId9"/>
    <p:sldId id="1227" r:id="rId10"/>
    <p:sldId id="1205" r:id="rId11"/>
    <p:sldId id="1218" r:id="rId12"/>
    <p:sldId id="1228" r:id="rId13"/>
    <p:sldId id="1199" r:id="rId14"/>
    <p:sldId id="1229" r:id="rId15"/>
    <p:sldId id="1221" r:id="rId16"/>
    <p:sldId id="1230" r:id="rId17"/>
    <p:sldId id="1224" r:id="rId18"/>
    <p:sldId id="1231" r:id="rId19"/>
    <p:sldId id="1232" r:id="rId2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73E4DA2-AE49-4A1A-AE70-6C8554902E97}" v="356" dt="2025-02-22T16:00:32.438"/>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2096" autoAdjust="0"/>
    <p:restoredTop sz="94660"/>
  </p:normalViewPr>
  <p:slideViewPr>
    <p:cSldViewPr snapToGrid="0">
      <p:cViewPr varScale="1">
        <p:scale>
          <a:sx n="57" d="100"/>
          <a:sy n="57" d="100"/>
        </p:scale>
        <p:origin x="232" y="26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microsoft.com/office/2016/11/relationships/changesInfo" Target="changesInfos/changesInfo1.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 Id="rId27"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Ed Godfrey" userId="61aa7c48ee0e3db0" providerId="LiveId" clId="{873E4DA2-AE49-4A1A-AE70-6C8554902E97}"/>
    <pc:docChg chg="addSld delSld modSld sldOrd">
      <pc:chgData name="Ed Godfrey" userId="61aa7c48ee0e3db0" providerId="LiveId" clId="{873E4DA2-AE49-4A1A-AE70-6C8554902E97}" dt="2025-02-22T16:00:32.436" v="498"/>
      <pc:docMkLst>
        <pc:docMk/>
      </pc:docMkLst>
      <pc:sldChg chg="modSp mod">
        <pc:chgData name="Ed Godfrey" userId="61aa7c48ee0e3db0" providerId="LiveId" clId="{873E4DA2-AE49-4A1A-AE70-6C8554902E97}" dt="2025-02-22T16:00:24.944" v="497" actId="20577"/>
        <pc:sldMkLst>
          <pc:docMk/>
          <pc:sldMk cId="286626818" sldId="636"/>
        </pc:sldMkLst>
        <pc:spChg chg="mod">
          <ac:chgData name="Ed Godfrey" userId="61aa7c48ee0e3db0" providerId="LiveId" clId="{873E4DA2-AE49-4A1A-AE70-6C8554902E97}" dt="2025-02-22T16:00:21.357" v="495" actId="20577"/>
          <ac:spMkLst>
            <pc:docMk/>
            <pc:sldMk cId="286626818" sldId="636"/>
            <ac:spMk id="3" creationId="{1206BF46-F60A-B583-BE9A-98813DA83DD6}"/>
          </ac:spMkLst>
        </pc:spChg>
        <pc:spChg chg="mod">
          <ac:chgData name="Ed Godfrey" userId="61aa7c48ee0e3db0" providerId="LiveId" clId="{873E4DA2-AE49-4A1A-AE70-6C8554902E97}" dt="2025-02-22T16:00:24.944" v="497" actId="20577"/>
          <ac:spMkLst>
            <pc:docMk/>
            <pc:sldMk cId="286626818" sldId="636"/>
            <ac:spMk id="4" creationId="{E81091B1-FFCB-0593-6511-1E1CB61C648D}"/>
          </ac:spMkLst>
        </pc:spChg>
      </pc:sldChg>
      <pc:sldChg chg="ord">
        <pc:chgData name="Ed Godfrey" userId="61aa7c48ee0e3db0" providerId="LiveId" clId="{873E4DA2-AE49-4A1A-AE70-6C8554902E97}" dt="2025-02-22T15:45:33.145" v="108"/>
        <pc:sldMkLst>
          <pc:docMk/>
          <pc:sldMk cId="93068664" sldId="1169"/>
        </pc:sldMkLst>
      </pc:sldChg>
      <pc:sldChg chg="del">
        <pc:chgData name="Ed Godfrey" userId="61aa7c48ee0e3db0" providerId="LiveId" clId="{873E4DA2-AE49-4A1A-AE70-6C8554902E97}" dt="2025-02-22T15:42:43.290" v="0" actId="47"/>
        <pc:sldMkLst>
          <pc:docMk/>
          <pc:sldMk cId="3330648183" sldId="1194"/>
        </pc:sldMkLst>
      </pc:sldChg>
      <pc:sldChg chg="del">
        <pc:chgData name="Ed Godfrey" userId="61aa7c48ee0e3db0" providerId="LiveId" clId="{873E4DA2-AE49-4A1A-AE70-6C8554902E97}" dt="2025-02-22T15:42:44.278" v="1" actId="47"/>
        <pc:sldMkLst>
          <pc:docMk/>
          <pc:sldMk cId="1696477568" sldId="1195"/>
        </pc:sldMkLst>
      </pc:sldChg>
      <pc:sldChg chg="del">
        <pc:chgData name="Ed Godfrey" userId="61aa7c48ee0e3db0" providerId="LiveId" clId="{873E4DA2-AE49-4A1A-AE70-6C8554902E97}" dt="2025-02-22T16:00:10.145" v="486" actId="47"/>
        <pc:sldMkLst>
          <pc:docMk/>
          <pc:sldMk cId="3612921357" sldId="1197"/>
        </pc:sldMkLst>
      </pc:sldChg>
      <pc:sldChg chg="modSp ord">
        <pc:chgData name="Ed Godfrey" userId="61aa7c48ee0e3db0" providerId="LiveId" clId="{873E4DA2-AE49-4A1A-AE70-6C8554902E97}" dt="2025-02-22T15:55:21.481" v="410" actId="20577"/>
        <pc:sldMkLst>
          <pc:docMk/>
          <pc:sldMk cId="935853005" sldId="1199"/>
        </pc:sldMkLst>
        <pc:spChg chg="mod">
          <ac:chgData name="Ed Godfrey" userId="61aa7c48ee0e3db0" providerId="LiveId" clId="{873E4DA2-AE49-4A1A-AE70-6C8554902E97}" dt="2025-02-22T15:55:14.904" v="396" actId="113"/>
          <ac:spMkLst>
            <pc:docMk/>
            <pc:sldMk cId="935853005" sldId="1199"/>
            <ac:spMk id="3" creationId="{6BBAE7B3-AF9D-1D9A-0A12-B7226111207D}"/>
          </ac:spMkLst>
        </pc:spChg>
        <pc:spChg chg="mod">
          <ac:chgData name="Ed Godfrey" userId="61aa7c48ee0e3db0" providerId="LiveId" clId="{873E4DA2-AE49-4A1A-AE70-6C8554902E97}" dt="2025-02-22T15:55:21.481" v="410" actId="20577"/>
          <ac:spMkLst>
            <pc:docMk/>
            <pc:sldMk cId="935853005" sldId="1199"/>
            <ac:spMk id="6" creationId="{23EAD0A2-F068-84F5-69FF-5285DF664FAA}"/>
          </ac:spMkLst>
        </pc:spChg>
      </pc:sldChg>
      <pc:sldChg chg="del">
        <pc:chgData name="Ed Godfrey" userId="61aa7c48ee0e3db0" providerId="LiveId" clId="{873E4DA2-AE49-4A1A-AE70-6C8554902E97}" dt="2025-02-22T16:00:09.313" v="484" actId="47"/>
        <pc:sldMkLst>
          <pc:docMk/>
          <pc:sldMk cId="113693299" sldId="1201"/>
        </pc:sldMkLst>
      </pc:sldChg>
      <pc:sldChg chg="modSp mod">
        <pc:chgData name="Ed Godfrey" userId="61aa7c48ee0e3db0" providerId="LiveId" clId="{873E4DA2-AE49-4A1A-AE70-6C8554902E97}" dt="2025-02-22T15:46:43.520" v="126" actId="20577"/>
        <pc:sldMkLst>
          <pc:docMk/>
          <pc:sldMk cId="2863407350" sldId="1204"/>
        </pc:sldMkLst>
        <pc:spChg chg="mod">
          <ac:chgData name="Ed Godfrey" userId="61aa7c48ee0e3db0" providerId="LiveId" clId="{873E4DA2-AE49-4A1A-AE70-6C8554902E97}" dt="2025-02-22T15:46:36.602" v="112" actId="113"/>
          <ac:spMkLst>
            <pc:docMk/>
            <pc:sldMk cId="2863407350" sldId="1204"/>
            <ac:spMk id="3" creationId="{6348F1C6-D286-37F8-1DB8-255216C4F82E}"/>
          </ac:spMkLst>
        </pc:spChg>
        <pc:spChg chg="mod">
          <ac:chgData name="Ed Godfrey" userId="61aa7c48ee0e3db0" providerId="LiveId" clId="{873E4DA2-AE49-4A1A-AE70-6C8554902E97}" dt="2025-02-22T15:46:43.520" v="126" actId="20577"/>
          <ac:spMkLst>
            <pc:docMk/>
            <pc:sldMk cId="2863407350" sldId="1204"/>
            <ac:spMk id="6" creationId="{A0B522ED-79B3-4412-F4C2-7BC1A2815CA9}"/>
          </ac:spMkLst>
        </pc:spChg>
      </pc:sldChg>
      <pc:sldChg chg="modSp mod">
        <pc:chgData name="Ed Godfrey" userId="61aa7c48ee0e3db0" providerId="LiveId" clId="{873E4DA2-AE49-4A1A-AE70-6C8554902E97}" dt="2025-02-22T15:51:55.397" v="309" actId="20577"/>
        <pc:sldMkLst>
          <pc:docMk/>
          <pc:sldMk cId="129742404" sldId="1205"/>
        </pc:sldMkLst>
        <pc:spChg chg="mod">
          <ac:chgData name="Ed Godfrey" userId="61aa7c48ee0e3db0" providerId="LiveId" clId="{873E4DA2-AE49-4A1A-AE70-6C8554902E97}" dt="2025-02-22T15:51:49.960" v="295" actId="113"/>
          <ac:spMkLst>
            <pc:docMk/>
            <pc:sldMk cId="129742404" sldId="1205"/>
            <ac:spMk id="3" creationId="{67A56FD6-48F1-A46A-E4B1-2C9BAD9C0122}"/>
          </ac:spMkLst>
        </pc:spChg>
        <pc:spChg chg="mod">
          <ac:chgData name="Ed Godfrey" userId="61aa7c48ee0e3db0" providerId="LiveId" clId="{873E4DA2-AE49-4A1A-AE70-6C8554902E97}" dt="2025-02-22T15:51:55.397" v="309" actId="20577"/>
          <ac:spMkLst>
            <pc:docMk/>
            <pc:sldMk cId="129742404" sldId="1205"/>
            <ac:spMk id="6" creationId="{3490DAE9-E53B-250E-A5B5-4DF8389BE240}"/>
          </ac:spMkLst>
        </pc:spChg>
      </pc:sldChg>
      <pc:sldChg chg="del">
        <pc:chgData name="Ed Godfrey" userId="61aa7c48ee0e3db0" providerId="LiveId" clId="{873E4DA2-AE49-4A1A-AE70-6C8554902E97}" dt="2025-02-22T16:00:06.443" v="476" actId="47"/>
        <pc:sldMkLst>
          <pc:docMk/>
          <pc:sldMk cId="883253963" sldId="1206"/>
        </pc:sldMkLst>
      </pc:sldChg>
      <pc:sldChg chg="del">
        <pc:chgData name="Ed Godfrey" userId="61aa7c48ee0e3db0" providerId="LiveId" clId="{873E4DA2-AE49-4A1A-AE70-6C8554902E97}" dt="2025-02-22T16:00:07.197" v="479" actId="47"/>
        <pc:sldMkLst>
          <pc:docMk/>
          <pc:sldMk cId="1920786797" sldId="1207"/>
        </pc:sldMkLst>
      </pc:sldChg>
      <pc:sldChg chg="del">
        <pc:chgData name="Ed Godfrey" userId="61aa7c48ee0e3db0" providerId="LiveId" clId="{873E4DA2-AE49-4A1A-AE70-6C8554902E97}" dt="2025-02-22T16:00:08.413" v="482" actId="47"/>
        <pc:sldMkLst>
          <pc:docMk/>
          <pc:sldMk cId="2021544896" sldId="1208"/>
        </pc:sldMkLst>
      </pc:sldChg>
      <pc:sldChg chg="del">
        <pc:chgData name="Ed Godfrey" userId="61aa7c48ee0e3db0" providerId="LiveId" clId="{873E4DA2-AE49-4A1A-AE70-6C8554902E97}" dt="2025-02-22T16:00:08.873" v="483" actId="47"/>
        <pc:sldMkLst>
          <pc:docMk/>
          <pc:sldMk cId="2034000020" sldId="1209"/>
        </pc:sldMkLst>
      </pc:sldChg>
      <pc:sldChg chg="del">
        <pc:chgData name="Ed Godfrey" userId="61aa7c48ee0e3db0" providerId="LiveId" clId="{873E4DA2-AE49-4A1A-AE70-6C8554902E97}" dt="2025-02-22T16:00:09.756" v="485" actId="47"/>
        <pc:sldMkLst>
          <pc:docMk/>
          <pc:sldMk cId="3264614262" sldId="1210"/>
        </pc:sldMkLst>
      </pc:sldChg>
      <pc:sldChg chg="del">
        <pc:chgData name="Ed Godfrey" userId="61aa7c48ee0e3db0" providerId="LiveId" clId="{873E4DA2-AE49-4A1A-AE70-6C8554902E97}" dt="2025-02-22T16:00:10.552" v="487" actId="47"/>
        <pc:sldMkLst>
          <pc:docMk/>
          <pc:sldMk cId="3702382599" sldId="1211"/>
        </pc:sldMkLst>
      </pc:sldChg>
      <pc:sldChg chg="del">
        <pc:chgData name="Ed Godfrey" userId="61aa7c48ee0e3db0" providerId="LiveId" clId="{873E4DA2-AE49-4A1A-AE70-6C8554902E97}" dt="2025-02-22T16:00:10.989" v="488" actId="47"/>
        <pc:sldMkLst>
          <pc:docMk/>
          <pc:sldMk cId="948054378" sldId="1212"/>
        </pc:sldMkLst>
      </pc:sldChg>
      <pc:sldChg chg="del">
        <pc:chgData name="Ed Godfrey" userId="61aa7c48ee0e3db0" providerId="LiveId" clId="{873E4DA2-AE49-4A1A-AE70-6C8554902E97}" dt="2025-02-22T16:00:11.552" v="489" actId="47"/>
        <pc:sldMkLst>
          <pc:docMk/>
          <pc:sldMk cId="3026120473" sldId="1213"/>
        </pc:sldMkLst>
      </pc:sldChg>
      <pc:sldChg chg="del">
        <pc:chgData name="Ed Godfrey" userId="61aa7c48ee0e3db0" providerId="LiveId" clId="{873E4DA2-AE49-4A1A-AE70-6C8554902E97}" dt="2025-02-22T16:00:11.870" v="490" actId="47"/>
        <pc:sldMkLst>
          <pc:docMk/>
          <pc:sldMk cId="1335631622" sldId="1214"/>
        </pc:sldMkLst>
      </pc:sldChg>
      <pc:sldChg chg="del">
        <pc:chgData name="Ed Godfrey" userId="61aa7c48ee0e3db0" providerId="LiveId" clId="{873E4DA2-AE49-4A1A-AE70-6C8554902E97}" dt="2025-02-22T16:00:12.186" v="491" actId="47"/>
        <pc:sldMkLst>
          <pc:docMk/>
          <pc:sldMk cId="1123886390" sldId="1215"/>
        </pc:sldMkLst>
      </pc:sldChg>
      <pc:sldChg chg="del">
        <pc:chgData name="Ed Godfrey" userId="61aa7c48ee0e3db0" providerId="LiveId" clId="{873E4DA2-AE49-4A1A-AE70-6C8554902E97}" dt="2025-02-22T16:00:12.573" v="492" actId="47"/>
        <pc:sldMkLst>
          <pc:docMk/>
          <pc:sldMk cId="2419510941" sldId="1216"/>
        </pc:sldMkLst>
      </pc:sldChg>
      <pc:sldChg chg="del">
        <pc:chgData name="Ed Godfrey" userId="61aa7c48ee0e3db0" providerId="LiveId" clId="{873E4DA2-AE49-4A1A-AE70-6C8554902E97}" dt="2025-02-22T16:00:13.115" v="493" actId="47"/>
        <pc:sldMkLst>
          <pc:docMk/>
          <pc:sldMk cId="3915566944" sldId="1217"/>
        </pc:sldMkLst>
      </pc:sldChg>
      <pc:sldChg chg="modSp mod ord">
        <pc:chgData name="Ed Godfrey" userId="61aa7c48ee0e3db0" providerId="LiveId" clId="{873E4DA2-AE49-4A1A-AE70-6C8554902E97}" dt="2025-02-22T15:52:42.052" v="338" actId="20577"/>
        <pc:sldMkLst>
          <pc:docMk/>
          <pc:sldMk cId="1818453680" sldId="1218"/>
        </pc:sldMkLst>
        <pc:spChg chg="mod">
          <ac:chgData name="Ed Godfrey" userId="61aa7c48ee0e3db0" providerId="LiveId" clId="{873E4DA2-AE49-4A1A-AE70-6C8554902E97}" dt="2025-02-22T15:52:33.186" v="315" actId="113"/>
          <ac:spMkLst>
            <pc:docMk/>
            <pc:sldMk cId="1818453680" sldId="1218"/>
            <ac:spMk id="3" creationId="{464DEEFA-2CD4-B500-D575-80E13A6AF7CE}"/>
          </ac:spMkLst>
        </pc:spChg>
        <pc:spChg chg="mod">
          <ac:chgData name="Ed Godfrey" userId="61aa7c48ee0e3db0" providerId="LiveId" clId="{873E4DA2-AE49-4A1A-AE70-6C8554902E97}" dt="2025-02-22T15:52:42.052" v="338" actId="20577"/>
          <ac:spMkLst>
            <pc:docMk/>
            <pc:sldMk cId="1818453680" sldId="1218"/>
            <ac:spMk id="6" creationId="{D058E11A-0640-20B9-5522-895881C2328E}"/>
          </ac:spMkLst>
        </pc:spChg>
      </pc:sldChg>
      <pc:sldChg chg="del">
        <pc:chgData name="Ed Godfrey" userId="61aa7c48ee0e3db0" providerId="LiveId" clId="{873E4DA2-AE49-4A1A-AE70-6C8554902E97}" dt="2025-02-22T16:00:06.615" v="477" actId="47"/>
        <pc:sldMkLst>
          <pc:docMk/>
          <pc:sldMk cId="466845664" sldId="1219"/>
        </pc:sldMkLst>
      </pc:sldChg>
      <pc:sldChg chg="del">
        <pc:chgData name="Ed Godfrey" userId="61aa7c48ee0e3db0" providerId="LiveId" clId="{873E4DA2-AE49-4A1A-AE70-6C8554902E97}" dt="2025-02-22T16:00:06.784" v="478" actId="47"/>
        <pc:sldMkLst>
          <pc:docMk/>
          <pc:sldMk cId="3441748501" sldId="1220"/>
        </pc:sldMkLst>
      </pc:sldChg>
      <pc:sldChg chg="modSp mod ord">
        <pc:chgData name="Ed Godfrey" userId="61aa7c48ee0e3db0" providerId="LiveId" clId="{873E4DA2-AE49-4A1A-AE70-6C8554902E97}" dt="2025-02-22T15:57:31.488" v="430" actId="20577"/>
        <pc:sldMkLst>
          <pc:docMk/>
          <pc:sldMk cId="984989840" sldId="1221"/>
        </pc:sldMkLst>
        <pc:spChg chg="mod">
          <ac:chgData name="Ed Godfrey" userId="61aa7c48ee0e3db0" providerId="LiveId" clId="{873E4DA2-AE49-4A1A-AE70-6C8554902E97}" dt="2025-02-22T15:57:22.607" v="417" actId="113"/>
          <ac:spMkLst>
            <pc:docMk/>
            <pc:sldMk cId="984989840" sldId="1221"/>
            <ac:spMk id="3" creationId="{D1E08341-8CCD-7127-ED3B-F33C3AE4D189}"/>
          </ac:spMkLst>
        </pc:spChg>
        <pc:spChg chg="mod">
          <ac:chgData name="Ed Godfrey" userId="61aa7c48ee0e3db0" providerId="LiveId" clId="{873E4DA2-AE49-4A1A-AE70-6C8554902E97}" dt="2025-02-22T15:57:31.488" v="430" actId="20577"/>
          <ac:spMkLst>
            <pc:docMk/>
            <pc:sldMk cId="984989840" sldId="1221"/>
            <ac:spMk id="6" creationId="{FBDA6DDE-EDC2-91B5-F933-86A778110036}"/>
          </ac:spMkLst>
        </pc:spChg>
      </pc:sldChg>
      <pc:sldChg chg="ord modAnim">
        <pc:chgData name="Ed Godfrey" userId="61aa7c48ee0e3db0" providerId="LiveId" clId="{873E4DA2-AE49-4A1A-AE70-6C8554902E97}" dt="2025-02-22T15:47:40.704" v="131"/>
        <pc:sldMkLst>
          <pc:docMk/>
          <pc:sldMk cId="2909442322" sldId="1222"/>
        </pc:sldMkLst>
      </pc:sldChg>
      <pc:sldChg chg="del">
        <pc:chgData name="Ed Godfrey" userId="61aa7c48ee0e3db0" providerId="LiveId" clId="{873E4DA2-AE49-4A1A-AE70-6C8554902E97}" dt="2025-02-22T16:00:07.610" v="480" actId="47"/>
        <pc:sldMkLst>
          <pc:docMk/>
          <pc:sldMk cId="1674617228" sldId="1223"/>
        </pc:sldMkLst>
      </pc:sldChg>
      <pc:sldChg chg="modSp ord">
        <pc:chgData name="Ed Godfrey" userId="61aa7c48ee0e3db0" providerId="LiveId" clId="{873E4DA2-AE49-4A1A-AE70-6C8554902E97}" dt="2025-02-22T15:59:22.237" v="474" actId="20577"/>
        <pc:sldMkLst>
          <pc:docMk/>
          <pc:sldMk cId="468126189" sldId="1224"/>
        </pc:sldMkLst>
        <pc:spChg chg="mod">
          <ac:chgData name="Ed Godfrey" userId="61aa7c48ee0e3db0" providerId="LiveId" clId="{873E4DA2-AE49-4A1A-AE70-6C8554902E97}" dt="2025-02-22T15:59:16.145" v="462" actId="2711"/>
          <ac:spMkLst>
            <pc:docMk/>
            <pc:sldMk cId="468126189" sldId="1224"/>
            <ac:spMk id="3" creationId="{67E9E503-5FF4-27FD-095F-F8FBA128AF27}"/>
          </ac:spMkLst>
        </pc:spChg>
        <pc:spChg chg="mod">
          <ac:chgData name="Ed Godfrey" userId="61aa7c48ee0e3db0" providerId="LiveId" clId="{873E4DA2-AE49-4A1A-AE70-6C8554902E97}" dt="2025-02-22T15:59:22.237" v="474" actId="20577"/>
          <ac:spMkLst>
            <pc:docMk/>
            <pc:sldMk cId="468126189" sldId="1224"/>
            <ac:spMk id="6" creationId="{AFA300E7-9CEB-21F7-0144-74963CE56D4A}"/>
          </ac:spMkLst>
        </pc:spChg>
      </pc:sldChg>
      <pc:sldChg chg="del">
        <pc:chgData name="Ed Godfrey" userId="61aa7c48ee0e3db0" providerId="LiveId" clId="{873E4DA2-AE49-4A1A-AE70-6C8554902E97}" dt="2025-02-22T16:00:08.008" v="481" actId="47"/>
        <pc:sldMkLst>
          <pc:docMk/>
          <pc:sldMk cId="18206303" sldId="1225"/>
        </pc:sldMkLst>
      </pc:sldChg>
      <pc:sldChg chg="addSp modSp mod ord modAnim">
        <pc:chgData name="Ed Godfrey" userId="61aa7c48ee0e3db0" providerId="LiveId" clId="{873E4DA2-AE49-4A1A-AE70-6C8554902E97}" dt="2025-02-22T15:44:55.760" v="106" actId="20577"/>
        <pc:sldMkLst>
          <pc:docMk/>
          <pc:sldMk cId="1781294584" sldId="1226"/>
        </pc:sldMkLst>
        <pc:spChg chg="add mod">
          <ac:chgData name="Ed Godfrey" userId="61aa7c48ee0e3db0" providerId="LiveId" clId="{873E4DA2-AE49-4A1A-AE70-6C8554902E97}" dt="2025-02-22T15:44:55.760" v="106" actId="20577"/>
          <ac:spMkLst>
            <pc:docMk/>
            <pc:sldMk cId="1781294584" sldId="1226"/>
            <ac:spMk id="2" creationId="{CF7AC27F-1232-1066-97AE-B96AF1330EB9}"/>
          </ac:spMkLst>
        </pc:spChg>
      </pc:sldChg>
      <pc:sldChg chg="modSp add modAnim">
        <pc:chgData name="Ed Godfrey" userId="61aa7c48ee0e3db0" providerId="LiveId" clId="{873E4DA2-AE49-4A1A-AE70-6C8554902E97}" dt="2025-02-22T15:50:38.375" v="291"/>
        <pc:sldMkLst>
          <pc:docMk/>
          <pc:sldMk cId="1148074711" sldId="1227"/>
        </pc:sldMkLst>
        <pc:spChg chg="mod">
          <ac:chgData name="Ed Godfrey" userId="61aa7c48ee0e3db0" providerId="LiveId" clId="{873E4DA2-AE49-4A1A-AE70-6C8554902E97}" dt="2025-02-22T15:50:21.047" v="260" actId="6549"/>
          <ac:spMkLst>
            <pc:docMk/>
            <pc:sldMk cId="1148074711" sldId="1227"/>
            <ac:spMk id="3" creationId="{E68ACC1A-8FA2-09D8-F518-B4A03780F244}"/>
          </ac:spMkLst>
        </pc:spChg>
      </pc:sldChg>
      <pc:sldChg chg="modSp add modAnim">
        <pc:chgData name="Ed Godfrey" userId="61aa7c48ee0e3db0" providerId="LiveId" clId="{873E4DA2-AE49-4A1A-AE70-6C8554902E97}" dt="2025-02-22T15:54:21.155" v="389"/>
        <pc:sldMkLst>
          <pc:docMk/>
          <pc:sldMk cId="2699293401" sldId="1228"/>
        </pc:sldMkLst>
        <pc:spChg chg="mod">
          <ac:chgData name="Ed Godfrey" userId="61aa7c48ee0e3db0" providerId="LiveId" clId="{873E4DA2-AE49-4A1A-AE70-6C8554902E97}" dt="2025-02-22T15:54:04.552" v="365" actId="20577"/>
          <ac:spMkLst>
            <pc:docMk/>
            <pc:sldMk cId="2699293401" sldId="1228"/>
            <ac:spMk id="3" creationId="{71D8CE6B-6B47-CB33-0453-D378F7B3AA9F}"/>
          </ac:spMkLst>
        </pc:spChg>
      </pc:sldChg>
      <pc:sldChg chg="add modAnim">
        <pc:chgData name="Ed Godfrey" userId="61aa7c48ee0e3db0" providerId="LiveId" clId="{873E4DA2-AE49-4A1A-AE70-6C8554902E97}" dt="2025-02-22T15:58:01.405" v="432"/>
        <pc:sldMkLst>
          <pc:docMk/>
          <pc:sldMk cId="2117922428" sldId="1229"/>
        </pc:sldMkLst>
      </pc:sldChg>
      <pc:sldChg chg="modSp add modAnim">
        <pc:chgData name="Ed Godfrey" userId="61aa7c48ee0e3db0" providerId="LiveId" clId="{873E4DA2-AE49-4A1A-AE70-6C8554902E97}" dt="2025-02-22T15:58:20.113" v="455"/>
        <pc:sldMkLst>
          <pc:docMk/>
          <pc:sldMk cId="648602877" sldId="1230"/>
        </pc:sldMkLst>
        <pc:spChg chg="mod">
          <ac:chgData name="Ed Godfrey" userId="61aa7c48ee0e3db0" providerId="LiveId" clId="{873E4DA2-AE49-4A1A-AE70-6C8554902E97}" dt="2025-02-22T15:58:16.518" v="454" actId="20577"/>
          <ac:spMkLst>
            <pc:docMk/>
            <pc:sldMk cId="648602877" sldId="1230"/>
            <ac:spMk id="3" creationId="{9738B565-BA1E-7CA4-2EF6-3F3DBA82977E}"/>
          </ac:spMkLst>
        </pc:spChg>
      </pc:sldChg>
      <pc:sldChg chg="add">
        <pc:chgData name="Ed Godfrey" userId="61aa7c48ee0e3db0" providerId="LiveId" clId="{873E4DA2-AE49-4A1A-AE70-6C8554902E97}" dt="2025-02-22T16:00:03.785" v="475"/>
        <pc:sldMkLst>
          <pc:docMk/>
          <pc:sldMk cId="3576395372" sldId="1231"/>
        </pc:sldMkLst>
      </pc:sldChg>
      <pc:sldChg chg="add">
        <pc:chgData name="Ed Godfrey" userId="61aa7c48ee0e3db0" providerId="LiveId" clId="{873E4DA2-AE49-4A1A-AE70-6C8554902E97}" dt="2025-02-22T16:00:32.436" v="498"/>
        <pc:sldMkLst>
          <pc:docMk/>
          <pc:sldMk cId="167609115" sldId="1232"/>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12F8546-4494-4EF0-BC71-A5F49C8F2027}" type="datetimeFigureOut">
              <a:rPr lang="en-US" smtClean="0"/>
              <a:t>2/22/2025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9362107-8677-4C69-8309-1D3CF4C57A75}" type="slidenum">
              <a:rPr lang="en-US" smtClean="0"/>
              <a:t>‹#›</a:t>
            </a:fld>
            <a:endParaRPr lang="en-US"/>
          </a:p>
        </p:txBody>
      </p:sp>
    </p:spTree>
    <p:extLst>
      <p:ext uri="{BB962C8B-B14F-4D97-AF65-F5344CB8AC3E}">
        <p14:creationId xmlns:p14="http://schemas.microsoft.com/office/powerpoint/2010/main" val="148055223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9362107-8677-4C69-8309-1D3CF4C57A75}" type="slidenum">
              <a:rPr lang="en-US" smtClean="0"/>
              <a:t>4</a:t>
            </a:fld>
            <a:endParaRPr lang="en-US"/>
          </a:p>
        </p:txBody>
      </p:sp>
    </p:spTree>
    <p:extLst>
      <p:ext uri="{BB962C8B-B14F-4D97-AF65-F5344CB8AC3E}">
        <p14:creationId xmlns:p14="http://schemas.microsoft.com/office/powerpoint/2010/main" val="195434133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95269" y="1122363"/>
            <a:ext cx="9001462" cy="2387600"/>
          </a:xfrm>
        </p:spPr>
        <p:txBody>
          <a:bodyPr anchor="b">
            <a:normAutofit/>
          </a:bodyPr>
          <a:lstStyle>
            <a:lvl1pPr algn="ctr">
              <a:defRPr sz="4800"/>
            </a:lvl1pPr>
          </a:lstStyle>
          <a:p>
            <a:r>
              <a:rPr lang="en-US"/>
              <a:t>Click to edit Master title style</a:t>
            </a:r>
          </a:p>
        </p:txBody>
      </p:sp>
      <p:sp>
        <p:nvSpPr>
          <p:cNvPr id="3" name="Subtitle 2"/>
          <p:cNvSpPr>
            <a:spLocks noGrp="1"/>
          </p:cNvSpPr>
          <p:nvPr>
            <p:ph type="subTitle" idx="1"/>
          </p:nvPr>
        </p:nvSpPr>
        <p:spPr>
          <a:xfrm>
            <a:off x="1595269" y="3602038"/>
            <a:ext cx="9001462"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61BEF0D-F0BB-DE4B-95CE-6DB70DBA9567}" type="datetimeFigureOut">
              <a:rPr lang="en-US" smtClean="0"/>
              <a:pPr/>
              <a:t>2/22/2025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25433915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3806" y="4289372"/>
            <a:ext cx="10367564" cy="819355"/>
          </a:xfrm>
        </p:spPr>
        <p:txBody>
          <a:bodyPr anchor="b">
            <a:normAutofit/>
          </a:bodyPr>
          <a:lstStyle>
            <a:lvl1pPr>
              <a:defRPr sz="2800"/>
            </a:lvl1pPr>
          </a:lstStyle>
          <a:p>
            <a:r>
              <a:rPr lang="en-US"/>
              <a:t>Click to edit Master title style</a:t>
            </a:r>
          </a:p>
        </p:txBody>
      </p:sp>
      <p:sp>
        <p:nvSpPr>
          <p:cNvPr id="3" name="Picture Placeholder 2"/>
          <p:cNvSpPr>
            <a:spLocks noGrp="1" noChangeAspect="1"/>
          </p:cNvSpPr>
          <p:nvPr>
            <p:ph type="pic" idx="1"/>
          </p:nvPr>
        </p:nvSpPr>
        <p:spPr>
          <a:xfrm>
            <a:off x="913806" y="621321"/>
            <a:ext cx="10367564" cy="3379735"/>
          </a:xfrm>
          <a:noFill/>
          <a:ln w="1905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913795" y="5108728"/>
            <a:ext cx="10365998" cy="682472"/>
          </a:xfrm>
        </p:spPr>
        <p:txBody>
          <a:bodyPr>
            <a:normAutofit/>
          </a:bodyPr>
          <a:lstStyle>
            <a:lvl1pPr marL="0" indent="0" algn="ctr">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2/22/2025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24019582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913795" y="609600"/>
            <a:ext cx="10353762" cy="3424859"/>
          </a:xfrm>
        </p:spPr>
        <p:txBody>
          <a:bodyPr anchor="ctr"/>
          <a:lstStyle>
            <a:lvl1pPr>
              <a:defRPr sz="3200"/>
            </a:lvl1pPr>
          </a:lstStyle>
          <a:p>
            <a:r>
              <a:rPr lang="en-US"/>
              <a:t>Click to edit Master title style</a:t>
            </a:r>
          </a:p>
        </p:txBody>
      </p:sp>
      <p:sp>
        <p:nvSpPr>
          <p:cNvPr id="4" name="Text Placeholder 3"/>
          <p:cNvSpPr>
            <a:spLocks noGrp="1"/>
          </p:cNvSpPr>
          <p:nvPr>
            <p:ph type="body" sz="half" idx="2"/>
          </p:nvPr>
        </p:nvSpPr>
        <p:spPr>
          <a:xfrm>
            <a:off x="913795" y="4204820"/>
            <a:ext cx="10353761" cy="1592186"/>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2/22/2025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33735526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600"/>
            <a:ext cx="9302752" cy="2992904"/>
          </a:xfrm>
        </p:spPr>
        <p:txBody>
          <a:bodyPr anchor="ctr"/>
          <a:lstStyle>
            <a:lvl1pPr>
              <a:defRPr sz="3200"/>
            </a:lvl1pPr>
          </a:lstStyle>
          <a:p>
            <a:r>
              <a:rPr lang="en-US"/>
              <a:t>Click to edit Master title style</a:t>
            </a:r>
          </a:p>
        </p:txBody>
      </p:sp>
      <p:sp>
        <p:nvSpPr>
          <p:cNvPr id="12" name="Text Placeholder 3"/>
          <p:cNvSpPr>
            <a:spLocks noGrp="1"/>
          </p:cNvSpPr>
          <p:nvPr>
            <p:ph type="body" sz="half" idx="13"/>
          </p:nvPr>
        </p:nvSpPr>
        <p:spPr>
          <a:xfrm>
            <a:off x="1720644" y="3610032"/>
            <a:ext cx="8752299" cy="426812"/>
          </a:xfrm>
        </p:spPr>
        <p:txBody>
          <a:bodyPr anchor="t">
            <a:normAutofit/>
          </a:bodyPr>
          <a:lstStyle>
            <a:lvl1pPr marL="0" indent="0" algn="r">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4" name="Text Placeholder 3"/>
          <p:cNvSpPr>
            <a:spLocks noGrp="1"/>
          </p:cNvSpPr>
          <p:nvPr>
            <p:ph type="body" sz="half" idx="2"/>
          </p:nvPr>
        </p:nvSpPr>
        <p:spPr>
          <a:xfrm>
            <a:off x="913794" y="4204821"/>
            <a:ext cx="10353762" cy="1586380"/>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2/22/2025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a:p>
        </p:txBody>
      </p:sp>
      <p:sp>
        <p:nvSpPr>
          <p:cNvPr id="11" name="TextBox 10"/>
          <p:cNvSpPr txBox="1"/>
          <p:nvPr/>
        </p:nvSpPr>
        <p:spPr>
          <a:xfrm>
            <a:off x="836612" y="735241"/>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a:solidFill>
                  <a:schemeClr val="tx1"/>
                </a:solidFill>
                <a:effectLst/>
              </a:rPr>
              <a:t>“</a:t>
            </a:r>
          </a:p>
        </p:txBody>
      </p:sp>
      <p:sp>
        <p:nvSpPr>
          <p:cNvPr id="13" name="TextBox 12"/>
          <p:cNvSpPr txBox="1"/>
          <p:nvPr/>
        </p:nvSpPr>
        <p:spPr>
          <a:xfrm>
            <a:off x="10657956" y="297209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a:solidFill>
                  <a:schemeClr val="tx1"/>
                </a:solidFill>
                <a:effectLst/>
              </a:rPr>
              <a:t>”</a:t>
            </a:r>
          </a:p>
        </p:txBody>
      </p:sp>
    </p:spTree>
    <p:extLst>
      <p:ext uri="{BB962C8B-B14F-4D97-AF65-F5344CB8AC3E}">
        <p14:creationId xmlns:p14="http://schemas.microsoft.com/office/powerpoint/2010/main" val="423186918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913806" y="2126942"/>
            <a:ext cx="10355327" cy="2511835"/>
          </a:xfrm>
        </p:spPr>
        <p:txBody>
          <a:bodyPr anchor="b"/>
          <a:lstStyle>
            <a:lvl1pPr>
              <a:defRPr sz="3200"/>
            </a:lvl1pPr>
          </a:lstStyle>
          <a:p>
            <a:r>
              <a:rPr lang="en-US"/>
              <a:t>Click to edit Master title style</a:t>
            </a:r>
          </a:p>
        </p:txBody>
      </p:sp>
      <p:sp>
        <p:nvSpPr>
          <p:cNvPr id="4" name="Text Placeholder 3"/>
          <p:cNvSpPr>
            <a:spLocks noGrp="1"/>
          </p:cNvSpPr>
          <p:nvPr>
            <p:ph type="body" sz="half" idx="2"/>
          </p:nvPr>
        </p:nvSpPr>
        <p:spPr>
          <a:xfrm>
            <a:off x="913794" y="4650556"/>
            <a:ext cx="10353763"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2/22/2025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362670470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913794" y="609600"/>
            <a:ext cx="10353762" cy="1325563"/>
          </a:xfrm>
        </p:spPr>
        <p:txBody>
          <a:bodyPr/>
          <a:lstStyle/>
          <a:p>
            <a:r>
              <a:rPr lang="en-US"/>
              <a:t>Click to edit Master title style</a:t>
            </a:r>
          </a:p>
        </p:txBody>
      </p:sp>
      <p:sp>
        <p:nvSpPr>
          <p:cNvPr id="7" name="Text Placeholder 2"/>
          <p:cNvSpPr>
            <a:spLocks noGrp="1"/>
          </p:cNvSpPr>
          <p:nvPr>
            <p:ph type="body" idx="1"/>
          </p:nvPr>
        </p:nvSpPr>
        <p:spPr>
          <a:xfrm>
            <a:off x="913794" y="2088319"/>
            <a:ext cx="3298956" cy="823305"/>
          </a:xfrm>
        </p:spPr>
        <p:txBody>
          <a:bodyPr anchor="b">
            <a:noAutofit/>
          </a:bodyPr>
          <a:lstStyle>
            <a:lvl1pPr marL="0" indent="0" algn="ctr">
              <a:lnSpc>
                <a:spcPct val="100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8" name="Text Placeholder 3"/>
          <p:cNvSpPr>
            <a:spLocks noGrp="1"/>
          </p:cNvSpPr>
          <p:nvPr>
            <p:ph type="body" sz="half" idx="15"/>
          </p:nvPr>
        </p:nvSpPr>
        <p:spPr>
          <a:xfrm>
            <a:off x="913794" y="2911624"/>
            <a:ext cx="3298956" cy="2879576"/>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9" name="Text Placeholder 4"/>
          <p:cNvSpPr>
            <a:spLocks noGrp="1"/>
          </p:cNvSpPr>
          <p:nvPr>
            <p:ph type="body" sz="quarter" idx="3"/>
          </p:nvPr>
        </p:nvSpPr>
        <p:spPr>
          <a:xfrm>
            <a:off x="4444878" y="2088320"/>
            <a:ext cx="3298558" cy="823304"/>
          </a:xfrm>
        </p:spPr>
        <p:txBody>
          <a:bodyPr anchor="b">
            <a:noAutofit/>
          </a:bodyPr>
          <a:lstStyle>
            <a:lvl1pPr marL="0" indent="0" algn="ctr">
              <a:lnSpc>
                <a:spcPct val="100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0" name="Text Placeholder 3"/>
          <p:cNvSpPr>
            <a:spLocks noGrp="1"/>
          </p:cNvSpPr>
          <p:nvPr>
            <p:ph type="body" sz="half" idx="16"/>
          </p:nvPr>
        </p:nvSpPr>
        <p:spPr>
          <a:xfrm>
            <a:off x="4444878" y="2911624"/>
            <a:ext cx="3299821" cy="2879576"/>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1" name="Text Placeholder 4"/>
          <p:cNvSpPr>
            <a:spLocks noGrp="1"/>
          </p:cNvSpPr>
          <p:nvPr>
            <p:ph type="body" sz="quarter" idx="13"/>
          </p:nvPr>
        </p:nvSpPr>
        <p:spPr>
          <a:xfrm>
            <a:off x="7973298" y="2088320"/>
            <a:ext cx="3291211" cy="823304"/>
          </a:xfrm>
        </p:spPr>
        <p:txBody>
          <a:bodyPr anchor="b">
            <a:noAutofit/>
          </a:bodyPr>
          <a:lstStyle>
            <a:lvl1pPr marL="0" indent="0" algn="ctr">
              <a:lnSpc>
                <a:spcPct val="100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2" name="Text Placeholder 3"/>
          <p:cNvSpPr>
            <a:spLocks noGrp="1"/>
          </p:cNvSpPr>
          <p:nvPr>
            <p:ph type="body" sz="half" idx="17"/>
          </p:nvPr>
        </p:nvSpPr>
        <p:spPr>
          <a:xfrm>
            <a:off x="7976346" y="2911624"/>
            <a:ext cx="3291211" cy="2879576"/>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B61BEF0D-F0BB-DE4B-95CE-6DB70DBA9567}" type="datetimeFigureOut">
              <a:rPr lang="en-US" smtClean="0"/>
              <a:pPr/>
              <a:t>2/22/2025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242066634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913795" y="609600"/>
            <a:ext cx="10353762" cy="1325563"/>
          </a:xfrm>
        </p:spPr>
        <p:txBody>
          <a:bodyPr/>
          <a:lstStyle/>
          <a:p>
            <a:r>
              <a:rPr lang="en-US"/>
              <a:t>Click to edit Master title style</a:t>
            </a:r>
          </a:p>
        </p:txBody>
      </p:sp>
      <p:sp>
        <p:nvSpPr>
          <p:cNvPr id="19" name="Text Placeholder 2"/>
          <p:cNvSpPr>
            <a:spLocks noGrp="1"/>
          </p:cNvSpPr>
          <p:nvPr>
            <p:ph type="body" idx="1"/>
          </p:nvPr>
        </p:nvSpPr>
        <p:spPr>
          <a:xfrm>
            <a:off x="913795" y="4195899"/>
            <a:ext cx="3298955" cy="576262"/>
          </a:xfrm>
        </p:spPr>
        <p:txBody>
          <a:bodyPr anchor="b">
            <a:noAutofit/>
          </a:bodyPr>
          <a:lstStyle>
            <a:lvl1pPr marL="0" indent="0" algn="ctr">
              <a:lnSpc>
                <a:spcPct val="100000"/>
              </a:lnSpc>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Picture Placeholder 2"/>
          <p:cNvSpPr>
            <a:spLocks noGrp="1" noChangeAspect="1"/>
          </p:cNvSpPr>
          <p:nvPr>
            <p:ph type="pic" idx="15"/>
          </p:nvPr>
        </p:nvSpPr>
        <p:spPr>
          <a:xfrm>
            <a:off x="1092020" y="2298987"/>
            <a:ext cx="2940050" cy="1524000"/>
          </a:xfrm>
          <a:prstGeom prst="roundRect">
            <a:avLst>
              <a:gd name="adj" fmla="val 0"/>
            </a:avLst>
          </a:prstGeom>
          <a:noFill/>
          <a:ln w="14605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p>
        </p:txBody>
      </p:sp>
      <p:sp>
        <p:nvSpPr>
          <p:cNvPr id="21" name="Text Placeholder 3"/>
          <p:cNvSpPr>
            <a:spLocks noGrp="1"/>
          </p:cNvSpPr>
          <p:nvPr>
            <p:ph type="body" sz="half" idx="18"/>
          </p:nvPr>
        </p:nvSpPr>
        <p:spPr>
          <a:xfrm>
            <a:off x="913795" y="4772161"/>
            <a:ext cx="3298955" cy="101903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2" name="Text Placeholder 4"/>
          <p:cNvSpPr>
            <a:spLocks noGrp="1"/>
          </p:cNvSpPr>
          <p:nvPr>
            <p:ph type="body" sz="quarter" idx="3"/>
          </p:nvPr>
        </p:nvSpPr>
        <p:spPr>
          <a:xfrm>
            <a:off x="4442701" y="4195899"/>
            <a:ext cx="3298983" cy="576262"/>
          </a:xfrm>
        </p:spPr>
        <p:txBody>
          <a:bodyPr anchor="b">
            <a:noAutofit/>
          </a:bodyPr>
          <a:lstStyle>
            <a:lvl1pPr marL="0" indent="0" algn="ctr">
              <a:lnSpc>
                <a:spcPct val="100000"/>
              </a:lnSpc>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3" name="Picture Placeholder 2"/>
          <p:cNvSpPr>
            <a:spLocks noGrp="1" noChangeAspect="1"/>
          </p:cNvSpPr>
          <p:nvPr>
            <p:ph type="pic" idx="21"/>
          </p:nvPr>
        </p:nvSpPr>
        <p:spPr>
          <a:xfrm>
            <a:off x="4568996" y="2298987"/>
            <a:ext cx="2930525" cy="1524000"/>
          </a:xfrm>
          <a:prstGeom prst="roundRect">
            <a:avLst>
              <a:gd name="adj" fmla="val 0"/>
            </a:avLst>
          </a:prstGeom>
          <a:noFill/>
          <a:ln w="14605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p>
        </p:txBody>
      </p:sp>
      <p:sp>
        <p:nvSpPr>
          <p:cNvPr id="24" name="Text Placeholder 3"/>
          <p:cNvSpPr>
            <a:spLocks noGrp="1"/>
          </p:cNvSpPr>
          <p:nvPr>
            <p:ph type="body" sz="half" idx="19"/>
          </p:nvPr>
        </p:nvSpPr>
        <p:spPr>
          <a:xfrm>
            <a:off x="4441348" y="4772160"/>
            <a:ext cx="3300336" cy="101903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5" name="Text Placeholder 4"/>
          <p:cNvSpPr>
            <a:spLocks noGrp="1"/>
          </p:cNvSpPr>
          <p:nvPr>
            <p:ph type="body" sz="quarter" idx="13"/>
          </p:nvPr>
        </p:nvSpPr>
        <p:spPr>
          <a:xfrm>
            <a:off x="7973423" y="4195899"/>
            <a:ext cx="3289900" cy="576262"/>
          </a:xfrm>
        </p:spPr>
        <p:txBody>
          <a:bodyPr anchor="b">
            <a:noAutofit/>
          </a:bodyPr>
          <a:lstStyle>
            <a:lvl1pPr marL="0" indent="0" algn="ctr">
              <a:lnSpc>
                <a:spcPct val="100000"/>
              </a:lnSpc>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6" name="Picture Placeholder 2"/>
          <p:cNvSpPr>
            <a:spLocks noGrp="1" noChangeAspect="1"/>
          </p:cNvSpPr>
          <p:nvPr>
            <p:ph type="pic" idx="22"/>
          </p:nvPr>
        </p:nvSpPr>
        <p:spPr>
          <a:xfrm>
            <a:off x="8152803" y="2298987"/>
            <a:ext cx="2932113" cy="1524000"/>
          </a:xfrm>
          <a:prstGeom prst="roundRect">
            <a:avLst>
              <a:gd name="adj" fmla="val 0"/>
            </a:avLst>
          </a:prstGeom>
          <a:noFill/>
          <a:ln w="14605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p>
        </p:txBody>
      </p:sp>
      <p:sp>
        <p:nvSpPr>
          <p:cNvPr id="27" name="Text Placeholder 3"/>
          <p:cNvSpPr>
            <a:spLocks noGrp="1"/>
          </p:cNvSpPr>
          <p:nvPr>
            <p:ph type="body" sz="half" idx="20"/>
          </p:nvPr>
        </p:nvSpPr>
        <p:spPr>
          <a:xfrm>
            <a:off x="7973298" y="4772161"/>
            <a:ext cx="3294258" cy="1019037"/>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B61BEF0D-F0BB-DE4B-95CE-6DB70DBA9567}" type="datetimeFigureOut">
              <a:rPr lang="en-US" smtClean="0"/>
              <a:pPr/>
              <a:t>2/22/2025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176109522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61BEF0D-F0BB-DE4B-95CE-6DB70DBA9567}" type="datetimeFigureOut">
              <a:rPr lang="en-US" smtClean="0"/>
              <a:pPr/>
              <a:t>2/22/2025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144682645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609599"/>
            <a:ext cx="2542657" cy="5181601"/>
          </a:xfrm>
        </p:spPr>
        <p:txBody>
          <a:bodyPr vert="eaVert"/>
          <a:lstStyle>
            <a:lvl1pPr algn="l">
              <a:defRPr/>
            </a:lvl1pPr>
          </a:lstStyle>
          <a:p>
            <a:r>
              <a:rPr lang="en-US"/>
              <a:t>Click to edit Master title style</a:t>
            </a:r>
          </a:p>
        </p:txBody>
      </p:sp>
      <p:sp>
        <p:nvSpPr>
          <p:cNvPr id="3" name="Vertical Text Placeholder 2"/>
          <p:cNvSpPr>
            <a:spLocks noGrp="1"/>
          </p:cNvSpPr>
          <p:nvPr>
            <p:ph type="body" orient="vert" idx="1"/>
          </p:nvPr>
        </p:nvSpPr>
        <p:spPr>
          <a:xfrm>
            <a:off x="913794" y="609599"/>
            <a:ext cx="7658705" cy="518160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61BEF0D-F0BB-DE4B-95CE-6DB70DBA9567}" type="datetimeFigureOut">
              <a:rPr lang="en-US" smtClean="0"/>
              <a:pPr/>
              <a:t>2/22/2025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32401106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61BEF0D-F0BB-DE4B-95CE-6DB70DBA9567}" type="datetimeFigureOut">
              <a:rPr lang="en-US" smtClean="0"/>
              <a:pPr/>
              <a:t>2/22/2025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13811921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29244" y="657226"/>
            <a:ext cx="9733512" cy="2852737"/>
          </a:xfrm>
        </p:spPr>
        <p:txBody>
          <a:bodyPr anchor="b">
            <a:normAutofit/>
          </a:bodyPr>
          <a:lstStyle>
            <a:lvl1pPr>
              <a:defRPr sz="3400"/>
            </a:lvl1pPr>
          </a:lstStyle>
          <a:p>
            <a:r>
              <a:rPr lang="en-US"/>
              <a:t>Click to edit Master title style</a:t>
            </a:r>
          </a:p>
        </p:txBody>
      </p:sp>
      <p:sp>
        <p:nvSpPr>
          <p:cNvPr id="3" name="Text Placeholder 2"/>
          <p:cNvSpPr>
            <a:spLocks noGrp="1"/>
          </p:cNvSpPr>
          <p:nvPr>
            <p:ph type="body" idx="1"/>
          </p:nvPr>
        </p:nvSpPr>
        <p:spPr>
          <a:xfrm>
            <a:off x="1229244" y="3602038"/>
            <a:ext cx="9733512" cy="1500187"/>
          </a:xfrm>
        </p:spPr>
        <p:txBody>
          <a:bodyPr/>
          <a:lstStyle>
            <a:lvl1pPr marL="0" indent="0" algn="ctr">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2/22/2025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9821157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913795" y="609600"/>
            <a:ext cx="10353761" cy="1326321"/>
          </a:xfrm>
        </p:spPr>
        <p:txBody>
          <a:bodyPr/>
          <a:lstStyle/>
          <a:p>
            <a:r>
              <a:rPr lang="en-US"/>
              <a:t>Click to edit Master title style</a:t>
            </a:r>
          </a:p>
        </p:txBody>
      </p:sp>
      <p:sp>
        <p:nvSpPr>
          <p:cNvPr id="3" name="Content Placeholder 2"/>
          <p:cNvSpPr>
            <a:spLocks noGrp="1"/>
          </p:cNvSpPr>
          <p:nvPr>
            <p:ph sz="half" idx="1"/>
          </p:nvPr>
        </p:nvSpPr>
        <p:spPr>
          <a:xfrm>
            <a:off x="913795" y="2088319"/>
            <a:ext cx="5106004" cy="370288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3403" y="2088319"/>
            <a:ext cx="5094154" cy="370288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61BEF0D-F0BB-DE4B-95CE-6DB70DBA9567}" type="datetimeFigureOut">
              <a:rPr lang="en-US" smtClean="0"/>
              <a:pPr/>
              <a:t>2/22/2025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30710764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3795" y="609600"/>
            <a:ext cx="10353761" cy="1325563"/>
          </a:xfrm>
        </p:spPr>
        <p:txBody>
          <a:bodyPr/>
          <a:lstStyle/>
          <a:p>
            <a:r>
              <a:rPr lang="en-US"/>
              <a:t>Click to edit Master title style</a:t>
            </a:r>
          </a:p>
        </p:txBody>
      </p:sp>
      <p:sp>
        <p:nvSpPr>
          <p:cNvPr id="3" name="Text Placeholder 2"/>
          <p:cNvSpPr>
            <a:spLocks noGrp="1"/>
          </p:cNvSpPr>
          <p:nvPr>
            <p:ph type="body" idx="1"/>
          </p:nvPr>
        </p:nvSpPr>
        <p:spPr>
          <a:xfrm>
            <a:off x="1141804" y="2088320"/>
            <a:ext cx="4879199" cy="823912"/>
          </a:xfrm>
        </p:spPr>
        <p:txBody>
          <a:bodyPr anchor="b"/>
          <a:lstStyle>
            <a:lvl1pPr marL="0" indent="0">
              <a:lnSpc>
                <a:spcPct val="100000"/>
              </a:lnSpc>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913795" y="2912232"/>
            <a:ext cx="5107208" cy="287896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402003" y="2088320"/>
            <a:ext cx="4865554" cy="823912"/>
          </a:xfrm>
        </p:spPr>
        <p:txBody>
          <a:bodyPr anchor="b"/>
          <a:lstStyle>
            <a:lvl1pPr marL="0" indent="0">
              <a:lnSpc>
                <a:spcPct val="100000"/>
              </a:lnSpc>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912232"/>
            <a:ext cx="5095357" cy="287896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61BEF0D-F0BB-DE4B-95CE-6DB70DBA9567}" type="datetimeFigureOut">
              <a:rPr lang="en-US" smtClean="0"/>
              <a:pPr/>
              <a:t>2/22/2025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4695706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61BEF0D-F0BB-DE4B-95CE-6DB70DBA9567}" type="datetimeFigureOut">
              <a:rPr lang="en-US" smtClean="0"/>
              <a:pPr/>
              <a:t>2/22/2025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1366028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smtClean="0"/>
              <a:pPr/>
              <a:t>2/22/2025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13352128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7228" y="609600"/>
            <a:ext cx="3932237" cy="2362200"/>
          </a:xfrm>
        </p:spPr>
        <p:txBody>
          <a:bodyPr anchor="b">
            <a:normAutofit/>
          </a:bodyPr>
          <a:lstStyle>
            <a:lvl1pPr>
              <a:defRPr sz="2800"/>
            </a:lvl1pPr>
          </a:lstStyle>
          <a:p>
            <a:r>
              <a:rPr lang="en-US"/>
              <a:t>Click to edit Master title style</a:t>
            </a:r>
          </a:p>
        </p:txBody>
      </p:sp>
      <p:sp>
        <p:nvSpPr>
          <p:cNvPr id="3" name="Content Placeholder 2"/>
          <p:cNvSpPr>
            <a:spLocks noGrp="1"/>
          </p:cNvSpPr>
          <p:nvPr>
            <p:ph idx="1"/>
          </p:nvPr>
        </p:nvSpPr>
        <p:spPr>
          <a:xfrm>
            <a:off x="5078064" y="609600"/>
            <a:ext cx="6189492" cy="5181600"/>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917228" y="2971800"/>
            <a:ext cx="3932237" cy="2819399"/>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2/22/2025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26504359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7227" y="609600"/>
            <a:ext cx="5929773" cy="2362200"/>
          </a:xfrm>
        </p:spPr>
        <p:txBody>
          <a:bodyPr anchor="b">
            <a:normAutofit/>
          </a:bodyPr>
          <a:lstStyle>
            <a:lvl1pPr>
              <a:defRPr sz="3200"/>
            </a:lvl1pPr>
          </a:lstStyle>
          <a:p>
            <a:r>
              <a:rPr lang="en-US"/>
              <a:t>Click to edit Master title style</a:t>
            </a:r>
          </a:p>
        </p:txBody>
      </p:sp>
      <p:sp>
        <p:nvSpPr>
          <p:cNvPr id="3" name="Picture Placeholder 2"/>
          <p:cNvSpPr>
            <a:spLocks noGrp="1" noChangeAspect="1"/>
          </p:cNvSpPr>
          <p:nvPr>
            <p:ph type="pic" idx="1"/>
          </p:nvPr>
        </p:nvSpPr>
        <p:spPr>
          <a:xfrm>
            <a:off x="7424804" y="758881"/>
            <a:ext cx="3255356" cy="4883038"/>
          </a:xfrm>
          <a:noFill/>
          <a:ln w="1905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913794" y="2971800"/>
            <a:ext cx="5934950" cy="2819400"/>
          </a:xfrm>
        </p:spPr>
        <p:txBody>
          <a:bodyPr>
            <a:normAutofit/>
          </a:bodyPr>
          <a:lstStyle>
            <a:lvl1pPr marL="0" indent="0" algn="ctr">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2/22/2025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7173217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913795" y="609600"/>
            <a:ext cx="10353761" cy="1326321"/>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913795" y="2096064"/>
            <a:ext cx="10353762" cy="369513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7678736" y="5883275"/>
            <a:ext cx="2743200" cy="365125"/>
          </a:xfrm>
          <a:prstGeom prst="rect">
            <a:avLst/>
          </a:prstGeom>
        </p:spPr>
        <p:txBody>
          <a:bodyPr vert="horz" lIns="91440" tIns="45720" rIns="91440" bIns="45720" rtlCol="0" anchor="ctr"/>
          <a:lstStyle>
            <a:lvl1pPr algn="r">
              <a:defRPr sz="1000">
                <a:solidFill>
                  <a:schemeClr val="tx1">
                    <a:tint val="75000"/>
                  </a:schemeClr>
                </a:solidFill>
              </a:defRPr>
            </a:lvl1pPr>
          </a:lstStyle>
          <a:p>
            <a:fld id="{B61BEF0D-F0BB-DE4B-95CE-6DB70DBA9567}" type="datetimeFigureOut">
              <a:rPr lang="en-US" smtClean="0"/>
              <a:pPr/>
              <a:t>2/22/2025</a:t>
            </a:fld>
            <a:endParaRPr lang="en-US"/>
          </a:p>
        </p:txBody>
      </p:sp>
      <p:sp>
        <p:nvSpPr>
          <p:cNvPr id="5" name="Footer Placeholder 4"/>
          <p:cNvSpPr>
            <a:spLocks noGrp="1"/>
          </p:cNvSpPr>
          <p:nvPr>
            <p:ph type="ftr" sz="quarter" idx="3"/>
          </p:nvPr>
        </p:nvSpPr>
        <p:spPr>
          <a:xfrm>
            <a:off x="913794" y="5883275"/>
            <a:ext cx="6672865" cy="365125"/>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10514011" y="5883275"/>
            <a:ext cx="753545" cy="365125"/>
          </a:xfrm>
          <a:prstGeom prst="rect">
            <a:avLst/>
          </a:prstGeom>
        </p:spPr>
        <p:txBody>
          <a:bodyPr vert="horz" lIns="91440" tIns="45720" rIns="91440" bIns="45720" rtlCol="0" anchor="ctr"/>
          <a:lstStyle>
            <a:lvl1pPr algn="r">
              <a:defRPr sz="1000">
                <a:solidFill>
                  <a:schemeClr val="tx1">
                    <a:tint val="75000"/>
                  </a:schemeClr>
                </a:solidFill>
              </a:defRPr>
            </a:lvl1pPr>
          </a:lstStyle>
          <a:p>
            <a:fld id="{D57F1E4F-1CFF-5643-939E-217C01CDF565}" type="slidenum">
              <a:rPr lang="en-US" smtClean="0"/>
              <a:pPr/>
              <a:t>‹#›</a:t>
            </a:fld>
            <a:endParaRPr lang="en-US"/>
          </a:p>
        </p:txBody>
      </p:sp>
    </p:spTree>
    <p:extLst>
      <p:ext uri="{BB962C8B-B14F-4D97-AF65-F5344CB8AC3E}">
        <p14:creationId xmlns:p14="http://schemas.microsoft.com/office/powerpoint/2010/main" val="963038968"/>
      </p:ext>
    </p:extLst>
  </p:cSld>
  <p:clrMap bg1="dk1" tx1="lt1" bg2="dk2" tx2="lt2" accent1="accent1" accent2="accent2" accent3="accent3" accent4="accent4" accent5="accent5" accent6="accent6" hlink="hlink" folHlink="folHlink"/>
  <p:sldLayoutIdLst>
    <p:sldLayoutId id="2147483688" r:id="rId1"/>
    <p:sldLayoutId id="2147483689" r:id="rId2"/>
    <p:sldLayoutId id="2147483690" r:id="rId3"/>
    <p:sldLayoutId id="2147483691" r:id="rId4"/>
    <p:sldLayoutId id="2147483692" r:id="rId5"/>
    <p:sldLayoutId id="2147483693" r:id="rId6"/>
    <p:sldLayoutId id="2147483694" r:id="rId7"/>
    <p:sldLayoutId id="2147483695" r:id="rId8"/>
    <p:sldLayoutId id="2147483696" r:id="rId9"/>
    <p:sldLayoutId id="2147483697" r:id="rId10"/>
    <p:sldLayoutId id="2147483698" r:id="rId11"/>
    <p:sldLayoutId id="2147483699" r:id="rId12"/>
    <p:sldLayoutId id="2147483700" r:id="rId13"/>
    <p:sldLayoutId id="2147483701" r:id="rId14"/>
    <p:sldLayoutId id="2147483702" r:id="rId15"/>
    <p:sldLayoutId id="2147483703" r:id="rId16"/>
    <p:sldLayoutId id="2147483704" r:id="rId17"/>
  </p:sldLayoutIdLst>
  <p:txStyles>
    <p:titleStyle>
      <a:lvl1pPr algn="ctr" defTabSz="914400" rtl="0" eaLnBrk="1" latinLnBrk="0" hangingPunct="1">
        <a:lnSpc>
          <a:spcPct val="90000"/>
        </a:lnSpc>
        <a:spcBef>
          <a:spcPct val="0"/>
        </a:spcBef>
        <a:buNone/>
        <a:defRPr sz="3400" b="1" i="0" kern="1200" cap="all">
          <a:solidFill>
            <a:schemeClr val="tx1"/>
          </a:solidFill>
          <a:effectLst>
            <a:outerShdw blurRad="50800" dist="63500" dir="2700000" algn="tl" rotWithShape="0">
              <a:srgbClr val="000000">
                <a:alpha val="48000"/>
              </a:srgbClr>
            </a:outerShdw>
          </a:effectLst>
          <a:latin typeface="+mj-lt"/>
          <a:ea typeface="+mj-ea"/>
          <a:cs typeface="+mj-cs"/>
        </a:defRPr>
      </a:lvl1pPr>
    </p:titleStyle>
    <p:bodyStyle>
      <a:lvl1pPr marL="228600" indent="-228600" algn="l" defTabSz="914400" rtl="0" eaLnBrk="1" latinLnBrk="0" hangingPunct="1">
        <a:lnSpc>
          <a:spcPct val="120000"/>
        </a:lnSpc>
        <a:spcBef>
          <a:spcPts val="1000"/>
        </a:spcBef>
        <a:buFont typeface="Arial" panose="020B0604020202020204" pitchFamily="34" charset="0"/>
        <a:buChar char="•"/>
        <a:defRPr sz="2000" kern="1200">
          <a:solidFill>
            <a:schemeClr val="tx1"/>
          </a:solidFill>
          <a:effectLst>
            <a:outerShdw blurRad="50800" dist="38100" dir="2700000" algn="tl" rotWithShape="0">
              <a:srgbClr val="000000">
                <a:alpha val="48000"/>
              </a:srgbClr>
            </a:outerShdw>
          </a:effectLst>
          <a:latin typeface="+mn-lt"/>
          <a:ea typeface="+mn-ea"/>
          <a:cs typeface="+mn-cs"/>
        </a:defRPr>
      </a:lvl1pPr>
      <a:lvl2pPr marL="685800" indent="-228600" algn="l" defTabSz="914400" rtl="0" eaLnBrk="1" latinLnBrk="0" hangingPunct="1">
        <a:lnSpc>
          <a:spcPct val="120000"/>
        </a:lnSpc>
        <a:spcBef>
          <a:spcPts val="500"/>
        </a:spcBef>
        <a:buFont typeface="Arial" panose="020B0604020202020204" pitchFamily="34" charset="0"/>
        <a:buChar char="•"/>
        <a:defRPr sz="1800" kern="1200">
          <a:solidFill>
            <a:schemeClr val="tx1"/>
          </a:solidFill>
          <a:effectLst>
            <a:outerShdw blurRad="50800" dist="38100" dir="2700000" algn="tl" rotWithShape="0">
              <a:srgbClr val="000000">
                <a:alpha val="48000"/>
              </a:srgbClr>
            </a:outerShdw>
          </a:effectLst>
          <a:latin typeface="+mn-lt"/>
          <a:ea typeface="+mn-ea"/>
          <a:cs typeface="+mn-cs"/>
        </a:defRPr>
      </a:lvl2pPr>
      <a:lvl3pPr marL="1143000" indent="-228600" algn="l" defTabSz="914400" rtl="0" eaLnBrk="1" latinLnBrk="0" hangingPunct="1">
        <a:lnSpc>
          <a:spcPct val="120000"/>
        </a:lnSpc>
        <a:spcBef>
          <a:spcPts val="500"/>
        </a:spcBef>
        <a:buFont typeface="Arial" panose="020B0604020202020204" pitchFamily="34" charset="0"/>
        <a:buChar char="•"/>
        <a:defRPr sz="1600" kern="1200">
          <a:solidFill>
            <a:schemeClr val="tx1"/>
          </a:solidFill>
          <a:effectLst>
            <a:outerShdw blurRad="50800" dist="38100" dir="2700000" algn="tl" rotWithShape="0">
              <a:srgbClr val="000000">
                <a:alpha val="48000"/>
              </a:srgbClr>
            </a:outerShdw>
          </a:effectLst>
          <a:latin typeface="+mn-lt"/>
          <a:ea typeface="+mn-ea"/>
          <a:cs typeface="+mn-cs"/>
        </a:defRPr>
      </a:lvl3pPr>
      <a:lvl4pPr marL="1600200" indent="-228600" algn="l" defTabSz="914400" rtl="0" eaLnBrk="1" latinLnBrk="0" hangingPunct="1">
        <a:lnSpc>
          <a:spcPct val="120000"/>
        </a:lnSpc>
        <a:spcBef>
          <a:spcPts val="500"/>
        </a:spcBef>
        <a:buFont typeface="Arial" panose="020B0604020202020204" pitchFamily="34" charset="0"/>
        <a:buChar char="•"/>
        <a:defRPr sz="1400" kern="1200">
          <a:solidFill>
            <a:schemeClr val="tx1"/>
          </a:solidFill>
          <a:effectLst>
            <a:outerShdw blurRad="50800" dist="38100" dir="2700000" algn="tl" rotWithShape="0">
              <a:srgbClr val="000000">
                <a:alpha val="48000"/>
              </a:srgbClr>
            </a:outerShdw>
          </a:effectLst>
          <a:latin typeface="+mn-lt"/>
          <a:ea typeface="+mn-ea"/>
          <a:cs typeface="+mn-cs"/>
        </a:defRPr>
      </a:lvl4pPr>
      <a:lvl5pPr marL="20574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5pPr>
      <a:lvl6pPr marL="25146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6pPr>
      <a:lvl7pPr marL="29718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7pPr>
      <a:lvl8pPr marL="34290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8pPr>
      <a:lvl9pPr marL="38862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1206BF46-F60A-B583-BE9A-98813DA83DD6}"/>
              </a:ext>
            </a:extLst>
          </p:cNvPr>
          <p:cNvSpPr>
            <a:spLocks noGrp="1"/>
          </p:cNvSpPr>
          <p:nvPr>
            <p:ph type="subTitle" idx="1"/>
          </p:nvPr>
        </p:nvSpPr>
        <p:spPr>
          <a:xfrm>
            <a:off x="254000" y="4220877"/>
            <a:ext cx="11660632" cy="1947333"/>
          </a:xfrm>
        </p:spPr>
        <p:txBody>
          <a:bodyPr>
            <a:normAutofit/>
          </a:bodyPr>
          <a:lstStyle/>
          <a:p>
            <a:pPr algn="ctr"/>
            <a:r>
              <a:rPr lang="en-US" sz="3900" b="1" dirty="0">
                <a:latin typeface="Abadi" panose="020B0604020104020204" pitchFamily="34" charset="0"/>
              </a:rPr>
              <a:t>The Believer’s Struggle With Sin</a:t>
            </a:r>
            <a:endParaRPr lang="en-US" sz="3900" b="1" dirty="0">
              <a:solidFill>
                <a:schemeClr val="tx1"/>
              </a:solidFill>
              <a:latin typeface="Abadi" panose="020B0604020104020204" pitchFamily="34" charset="0"/>
            </a:endParaRPr>
          </a:p>
          <a:p>
            <a:pPr algn="ctr"/>
            <a:r>
              <a:rPr lang="en-US" sz="3600" b="1" dirty="0">
                <a:solidFill>
                  <a:schemeClr val="tx1"/>
                </a:solidFill>
                <a:latin typeface="Avenir Next LT Pro Light" panose="020B0304020202020204" pitchFamily="34" charset="0"/>
              </a:rPr>
              <a:t>Romans 7:14-25</a:t>
            </a:r>
            <a:r>
              <a:rPr lang="en-US" sz="3600" b="1" dirty="0">
                <a:latin typeface="Avenir Next LT Pro Light" panose="020B0304020202020204" pitchFamily="34" charset="0"/>
              </a:rPr>
              <a:t> (Part 2)</a:t>
            </a:r>
            <a:endParaRPr lang="en-US" sz="3600" b="1" dirty="0">
              <a:solidFill>
                <a:schemeClr val="tx1"/>
              </a:solidFill>
              <a:latin typeface="Avenir Next LT Pro Light" panose="020B0304020202020204" pitchFamily="34" charset="0"/>
            </a:endParaRPr>
          </a:p>
        </p:txBody>
      </p:sp>
      <p:sp>
        <p:nvSpPr>
          <p:cNvPr id="4" name="TextBox 3">
            <a:extLst>
              <a:ext uri="{FF2B5EF4-FFF2-40B4-BE49-F238E27FC236}">
                <a16:creationId xmlns:a16="http://schemas.microsoft.com/office/drawing/2014/main" id="{E81091B1-FFCB-0593-6511-1E1CB61C648D}"/>
              </a:ext>
            </a:extLst>
          </p:cNvPr>
          <p:cNvSpPr txBox="1"/>
          <p:nvPr/>
        </p:nvSpPr>
        <p:spPr>
          <a:xfrm>
            <a:off x="7452360" y="6219706"/>
            <a:ext cx="4462272" cy="369332"/>
          </a:xfrm>
          <a:prstGeom prst="rect">
            <a:avLst/>
          </a:prstGeom>
          <a:noFill/>
        </p:spPr>
        <p:txBody>
          <a:bodyPr wrap="square" rtlCol="0">
            <a:spAutoFit/>
          </a:bodyPr>
          <a:lstStyle/>
          <a:p>
            <a:pPr algn="r"/>
            <a:r>
              <a:rPr lang="en-US" dirty="0">
                <a:latin typeface="Avenir Next LT Pro Light" panose="020B0304020202020204" pitchFamily="34" charset="0"/>
              </a:rPr>
              <a:t> Sunday, February 23, 2025</a:t>
            </a:r>
          </a:p>
        </p:txBody>
      </p:sp>
      <p:pic>
        <p:nvPicPr>
          <p:cNvPr id="5" name="Picture 4" descr="A close up of a book cover&#10;&#10;Description automatically generated">
            <a:extLst>
              <a:ext uri="{FF2B5EF4-FFF2-40B4-BE49-F238E27FC236}">
                <a16:creationId xmlns:a16="http://schemas.microsoft.com/office/drawing/2014/main" id="{00051841-AA73-9075-986E-38954D137CCF}"/>
              </a:ext>
            </a:extLst>
          </p:cNvPr>
          <p:cNvPicPr>
            <a:picLocks noChangeAspect="1"/>
          </p:cNvPicPr>
          <p:nvPr/>
        </p:nvPicPr>
        <p:blipFill>
          <a:blip r:embed="rId2"/>
          <a:stretch>
            <a:fillRect/>
          </a:stretch>
        </p:blipFill>
        <p:spPr>
          <a:xfrm>
            <a:off x="254000" y="206375"/>
            <a:ext cx="11684000" cy="3683000"/>
          </a:xfrm>
          <a:prstGeom prst="rect">
            <a:avLst/>
          </a:prstGeom>
        </p:spPr>
      </p:pic>
    </p:spTree>
    <p:extLst>
      <p:ext uri="{BB962C8B-B14F-4D97-AF65-F5344CB8AC3E}">
        <p14:creationId xmlns:p14="http://schemas.microsoft.com/office/powerpoint/2010/main" val="28662681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6252DD1-D029-697E-5CC2-5AFDB6F586A0}"/>
            </a:ext>
          </a:extLst>
        </p:cNvPr>
        <p:cNvGrpSpPr/>
        <p:nvPr/>
      </p:nvGrpSpPr>
      <p:grpSpPr>
        <a:xfrm>
          <a:off x="0" y="0"/>
          <a:ext cx="0" cy="0"/>
          <a:chOff x="0" y="0"/>
          <a:chExt cx="0" cy="0"/>
        </a:xfrm>
      </p:grpSpPr>
      <p:sp>
        <p:nvSpPr>
          <p:cNvPr id="3" name="Text Box 3">
            <a:extLst>
              <a:ext uri="{FF2B5EF4-FFF2-40B4-BE49-F238E27FC236}">
                <a16:creationId xmlns:a16="http://schemas.microsoft.com/office/drawing/2014/main" id="{67A56FD6-48F1-A46A-E4B1-2C9BAD9C0122}"/>
              </a:ext>
            </a:extLst>
          </p:cNvPr>
          <p:cNvSpPr txBox="1">
            <a:spLocks noChangeArrowheads="1"/>
          </p:cNvSpPr>
          <p:nvPr/>
        </p:nvSpPr>
        <p:spPr bwMode="auto">
          <a:xfrm>
            <a:off x="173038" y="971642"/>
            <a:ext cx="11805602" cy="37856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pPr marL="0" marR="0" algn="just"/>
            <a:r>
              <a:rPr lang="en-US" sz="4800" b="0" i="1" dirty="0">
                <a:solidFill>
                  <a:schemeClr val="tx1"/>
                </a:solidFill>
                <a:effectLst/>
                <a:latin typeface="Calibri" panose="020F0502020204030204" pitchFamily="34" charset="0"/>
                <a:ea typeface="Calibri" panose="020F0502020204030204" pitchFamily="34" charset="0"/>
                <a:cs typeface="Calibri" panose="020F0502020204030204" pitchFamily="34" charset="0"/>
              </a:rPr>
              <a:t>I have been crucified with Christ; and it is no longer I who live, but Christ lives in me; and the life which I now live in the flesh I live by faith in the Son of God, who loved me and gave Himself up for me. </a:t>
            </a:r>
            <a:endParaRPr lang="en-US" sz="48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TextBox 5">
            <a:extLst>
              <a:ext uri="{FF2B5EF4-FFF2-40B4-BE49-F238E27FC236}">
                <a16:creationId xmlns:a16="http://schemas.microsoft.com/office/drawing/2014/main" id="{3490DAE9-E53B-250E-A5B5-4DF8389BE240}"/>
              </a:ext>
            </a:extLst>
          </p:cNvPr>
          <p:cNvSpPr txBox="1"/>
          <p:nvPr/>
        </p:nvSpPr>
        <p:spPr>
          <a:xfrm>
            <a:off x="340615" y="190881"/>
            <a:ext cx="11692889" cy="707886"/>
          </a:xfrm>
          <a:prstGeom prst="rect">
            <a:avLst/>
          </a:prstGeom>
          <a:noFill/>
        </p:spPr>
        <p:txBody>
          <a:bodyPr wrap="square" rtlCol="0">
            <a:spAutoFit/>
          </a:bodyPr>
          <a:lstStyle/>
          <a:p>
            <a:pPr marL="0" marR="0" algn="ctr"/>
            <a:r>
              <a:rPr lang="en-US" sz="4000" b="0" dirty="0">
                <a:solidFill>
                  <a:schemeClr val="tx1"/>
                </a:solidFill>
                <a:effectLst/>
                <a:latin typeface="Arial" panose="020B0604020202020204" pitchFamily="34" charset="0"/>
                <a:ea typeface="Calibri" panose="020F0502020204030204" pitchFamily="34" charset="0"/>
                <a:cs typeface="Arial" panose="020B0604020202020204" pitchFamily="34" charset="0"/>
              </a:rPr>
              <a:t>Galatians 2:20</a:t>
            </a:r>
          </a:p>
        </p:txBody>
      </p:sp>
    </p:spTree>
    <p:extLst>
      <p:ext uri="{BB962C8B-B14F-4D97-AF65-F5344CB8AC3E}">
        <p14:creationId xmlns:p14="http://schemas.microsoft.com/office/powerpoint/2010/main" val="129742404"/>
      </p:ext>
    </p:extLst>
  </p:cSld>
  <p:clrMapOvr>
    <a:masterClrMapping/>
  </p:clrMapOvr>
  <p:transition spd="slow">
    <p:fad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96ED0B9-C55C-4E50-D183-6432A4B0B764}"/>
            </a:ext>
          </a:extLst>
        </p:cNvPr>
        <p:cNvGrpSpPr/>
        <p:nvPr/>
      </p:nvGrpSpPr>
      <p:grpSpPr>
        <a:xfrm>
          <a:off x="0" y="0"/>
          <a:ext cx="0" cy="0"/>
          <a:chOff x="0" y="0"/>
          <a:chExt cx="0" cy="0"/>
        </a:xfrm>
      </p:grpSpPr>
      <p:sp>
        <p:nvSpPr>
          <p:cNvPr id="3" name="Text Box 3">
            <a:extLst>
              <a:ext uri="{FF2B5EF4-FFF2-40B4-BE49-F238E27FC236}">
                <a16:creationId xmlns:a16="http://schemas.microsoft.com/office/drawing/2014/main" id="{464DEEFA-2CD4-B500-D575-80E13A6AF7CE}"/>
              </a:ext>
            </a:extLst>
          </p:cNvPr>
          <p:cNvSpPr txBox="1">
            <a:spLocks noChangeArrowheads="1"/>
          </p:cNvSpPr>
          <p:nvPr/>
        </p:nvSpPr>
        <p:spPr bwMode="auto">
          <a:xfrm>
            <a:off x="173038" y="971642"/>
            <a:ext cx="11805602" cy="52629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pPr marL="0" marR="0" algn="just"/>
            <a:r>
              <a:rPr lang="en-US" sz="4800" b="0" i="1" dirty="0">
                <a:solidFill>
                  <a:schemeClr val="tx1"/>
                </a:solidFill>
                <a:effectLst/>
                <a:latin typeface="Calibri" panose="020F0502020204030204" pitchFamily="34" charset="0"/>
                <a:ea typeface="Calibri" panose="020F0502020204030204" pitchFamily="34" charset="0"/>
                <a:cs typeface="Calibri" panose="020F0502020204030204" pitchFamily="34" charset="0"/>
              </a:rPr>
              <a:t>22 that, in reference to your former manner of life, you lay aside the old self, which is being corrupted in accordance with the lusts of deceit, 23 and that you be renewed in the spirit of your mind, 24 and put on the new self, which in the likeness of God has been created in righteousness and holiness of the truth. </a:t>
            </a:r>
            <a:endParaRPr lang="en-US" sz="48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TextBox 5">
            <a:extLst>
              <a:ext uri="{FF2B5EF4-FFF2-40B4-BE49-F238E27FC236}">
                <a16:creationId xmlns:a16="http://schemas.microsoft.com/office/drawing/2014/main" id="{D058E11A-0640-20B9-5522-895881C2328E}"/>
              </a:ext>
            </a:extLst>
          </p:cNvPr>
          <p:cNvSpPr txBox="1"/>
          <p:nvPr/>
        </p:nvSpPr>
        <p:spPr>
          <a:xfrm>
            <a:off x="340615" y="190881"/>
            <a:ext cx="11692889" cy="707886"/>
          </a:xfrm>
          <a:prstGeom prst="rect">
            <a:avLst/>
          </a:prstGeom>
          <a:noFill/>
        </p:spPr>
        <p:txBody>
          <a:bodyPr wrap="square" rtlCol="0">
            <a:spAutoFit/>
          </a:bodyPr>
          <a:lstStyle/>
          <a:p>
            <a:pPr marL="0" marR="0" algn="ctr"/>
            <a:r>
              <a:rPr lang="en-US" sz="4000" b="0" dirty="0">
                <a:solidFill>
                  <a:schemeClr val="tx1"/>
                </a:solidFill>
                <a:effectLst/>
                <a:latin typeface="Arial" panose="020B0604020202020204" pitchFamily="34" charset="0"/>
                <a:ea typeface="Calibri" panose="020F0502020204030204" pitchFamily="34" charset="0"/>
                <a:cs typeface="Arial" panose="020B0604020202020204" pitchFamily="34" charset="0"/>
              </a:rPr>
              <a:t>Ephesians 4:22-24</a:t>
            </a:r>
          </a:p>
        </p:txBody>
      </p:sp>
    </p:spTree>
    <p:extLst>
      <p:ext uri="{BB962C8B-B14F-4D97-AF65-F5344CB8AC3E}">
        <p14:creationId xmlns:p14="http://schemas.microsoft.com/office/powerpoint/2010/main" val="1818453680"/>
      </p:ext>
    </p:extLst>
  </p:cSld>
  <p:clrMapOvr>
    <a:masterClrMapping/>
  </p:clrMapOvr>
  <p:transition spd="slow">
    <p:fad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651178E-C383-DE5C-51BB-B36858420717}"/>
            </a:ext>
          </a:extLst>
        </p:cNvPr>
        <p:cNvGrpSpPr/>
        <p:nvPr/>
      </p:nvGrpSpPr>
      <p:grpSpPr>
        <a:xfrm>
          <a:off x="0" y="0"/>
          <a:ext cx="0" cy="0"/>
          <a:chOff x="0" y="0"/>
          <a:chExt cx="0" cy="0"/>
        </a:xfrm>
      </p:grpSpPr>
      <p:sp>
        <p:nvSpPr>
          <p:cNvPr id="3" name="Text Box 3">
            <a:extLst>
              <a:ext uri="{FF2B5EF4-FFF2-40B4-BE49-F238E27FC236}">
                <a16:creationId xmlns:a16="http://schemas.microsoft.com/office/drawing/2014/main" id="{71D8CE6B-6B47-CB33-0453-D378F7B3AA9F}"/>
              </a:ext>
            </a:extLst>
          </p:cNvPr>
          <p:cNvSpPr txBox="1">
            <a:spLocks noChangeArrowheads="1"/>
          </p:cNvSpPr>
          <p:nvPr/>
        </p:nvSpPr>
        <p:spPr bwMode="auto">
          <a:xfrm>
            <a:off x="158496" y="898767"/>
            <a:ext cx="11805602" cy="26776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pPr marL="857250" lvl="0" indent="-857250">
              <a:buFont typeface="+mj-lt"/>
              <a:buAutoNum type="romanUcPeriod"/>
            </a:pPr>
            <a:r>
              <a:rPr lang="en-US" sz="3600" i="0" dirty="0">
                <a:solidFill>
                  <a:schemeClr val="tx1"/>
                </a:solidFill>
                <a:latin typeface="Arial" panose="020B0604020202020204" pitchFamily="34" charset="0"/>
              </a:rPr>
              <a:t>The facts declared (7:14)</a:t>
            </a:r>
          </a:p>
          <a:p>
            <a:pPr marL="857250" lvl="0" indent="-857250">
              <a:buFont typeface="+mj-lt"/>
              <a:buAutoNum type="romanUcPeriod"/>
            </a:pPr>
            <a:r>
              <a:rPr lang="en-US" sz="3600" i="0" dirty="0">
                <a:solidFill>
                  <a:schemeClr val="tx1"/>
                </a:solidFill>
                <a:latin typeface="Arial" panose="020B0604020202020204" pitchFamily="34" charset="0"/>
              </a:rPr>
              <a:t>The failures disclosed (7:15-20)</a:t>
            </a:r>
          </a:p>
          <a:p>
            <a:pPr marL="1485900" lvl="1" indent="-742950">
              <a:buAutoNum type="alphaUcPeriod"/>
            </a:pPr>
            <a:r>
              <a:rPr lang="en-US" sz="3600" b="0" i="0" dirty="0">
                <a:solidFill>
                  <a:schemeClr val="tx1"/>
                </a:solidFill>
                <a:latin typeface="Arial" panose="020B0604020202020204" pitchFamily="34" charset="0"/>
              </a:rPr>
              <a:t>The conflict (7:15-17)</a:t>
            </a:r>
          </a:p>
          <a:p>
            <a:pPr marL="1485900" lvl="1" indent="-742950">
              <a:buAutoNum type="alphaUcPeriod"/>
            </a:pPr>
            <a:r>
              <a:rPr lang="en-US" sz="3600" b="0" i="0" dirty="0">
                <a:solidFill>
                  <a:schemeClr val="tx1"/>
                </a:solidFill>
                <a:latin typeface="Arial" panose="020B0604020202020204" pitchFamily="34" charset="0"/>
              </a:rPr>
              <a:t>The contest (7:18-19)</a:t>
            </a:r>
          </a:p>
          <a:p>
            <a:pPr lvl="0"/>
            <a:endParaRPr lang="en-US" sz="3600" b="0" i="0" baseline="30000" dirty="0">
              <a:solidFill>
                <a:schemeClr val="tx1"/>
              </a:solidFill>
              <a:latin typeface="Arial" panose="020B0604020202020204" pitchFamily="34" charset="0"/>
            </a:endParaRPr>
          </a:p>
        </p:txBody>
      </p:sp>
      <p:sp>
        <p:nvSpPr>
          <p:cNvPr id="6" name="TextBox 5">
            <a:extLst>
              <a:ext uri="{FF2B5EF4-FFF2-40B4-BE49-F238E27FC236}">
                <a16:creationId xmlns:a16="http://schemas.microsoft.com/office/drawing/2014/main" id="{99FB8512-C0E0-892A-23D3-C81766FD67FF}"/>
              </a:ext>
            </a:extLst>
          </p:cNvPr>
          <p:cNvSpPr txBox="1"/>
          <p:nvPr/>
        </p:nvSpPr>
        <p:spPr>
          <a:xfrm>
            <a:off x="340615" y="190881"/>
            <a:ext cx="11692889" cy="677108"/>
          </a:xfrm>
          <a:prstGeom prst="rect">
            <a:avLst/>
          </a:prstGeom>
          <a:noFill/>
        </p:spPr>
        <p:txBody>
          <a:bodyPr wrap="square" rtlCol="0">
            <a:spAutoFit/>
          </a:bodyPr>
          <a:lstStyle/>
          <a:p>
            <a:pPr algn="ctr"/>
            <a:r>
              <a:rPr lang="en-US" sz="3800" dirty="0">
                <a:latin typeface="Arial" panose="020B0604020202020204" pitchFamily="34" charset="0"/>
                <a:cs typeface="Arial" panose="020B0604020202020204" pitchFamily="34" charset="0"/>
              </a:rPr>
              <a:t>The Believer’s Struggle with Sin</a:t>
            </a:r>
          </a:p>
        </p:txBody>
      </p:sp>
    </p:spTree>
    <p:extLst>
      <p:ext uri="{BB962C8B-B14F-4D97-AF65-F5344CB8AC3E}">
        <p14:creationId xmlns:p14="http://schemas.microsoft.com/office/powerpoint/2010/main" val="2699293401"/>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500"/>
                                  </p:stCondLst>
                                  <p:childTnLst>
                                    <p:set>
                                      <p:cBhvr>
                                        <p:cTn id="6" dur="1" fill="hold">
                                          <p:stCondLst>
                                            <p:cond delay="0"/>
                                          </p:stCondLst>
                                        </p:cTn>
                                        <p:tgtEl>
                                          <p:spTgt spid="3">
                                            <p:txEl>
                                              <p:pRg st="3" end="3"/>
                                            </p:txEl>
                                          </p:spTgt>
                                        </p:tgtEl>
                                        <p:attrNameLst>
                                          <p:attrName>style.visibility</p:attrName>
                                        </p:attrNameLst>
                                      </p:cBhvr>
                                      <p:to>
                                        <p:strVal val="visible"/>
                                      </p:to>
                                    </p:set>
                                    <p:animEffect transition="in" filter="fade">
                                      <p:cBhvr>
                                        <p:cTn id="7" dur="225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F8CEAB5-81B2-3AC8-28F2-FBA6AFFA75AF}"/>
            </a:ext>
          </a:extLst>
        </p:cNvPr>
        <p:cNvGrpSpPr/>
        <p:nvPr/>
      </p:nvGrpSpPr>
      <p:grpSpPr>
        <a:xfrm>
          <a:off x="0" y="0"/>
          <a:ext cx="0" cy="0"/>
          <a:chOff x="0" y="0"/>
          <a:chExt cx="0" cy="0"/>
        </a:xfrm>
      </p:grpSpPr>
      <p:sp>
        <p:nvSpPr>
          <p:cNvPr id="3" name="Text Box 3">
            <a:extLst>
              <a:ext uri="{FF2B5EF4-FFF2-40B4-BE49-F238E27FC236}">
                <a16:creationId xmlns:a16="http://schemas.microsoft.com/office/drawing/2014/main" id="{6BBAE7B3-AF9D-1D9A-0A12-B7226111207D}"/>
              </a:ext>
            </a:extLst>
          </p:cNvPr>
          <p:cNvSpPr txBox="1">
            <a:spLocks noChangeArrowheads="1"/>
          </p:cNvSpPr>
          <p:nvPr/>
        </p:nvSpPr>
        <p:spPr bwMode="auto">
          <a:xfrm>
            <a:off x="173038" y="971642"/>
            <a:ext cx="11805602" cy="52629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r>
              <a:rPr lang="en-US" sz="4800" b="0" dirty="0">
                <a:solidFill>
                  <a:schemeClr val="tx1"/>
                </a:solidFill>
              </a:rPr>
              <a:t>10 THERE IS NONE RIGHTEOUS, NOT EVEN ONE; 11 THERE IS NONE WHO UNDERSTANDS, THERE IS NONE WHO SEEKS FOR GOD; 12 ALL HAVE TURNED ASIDE, TOGETHER THEY HAVE BECOME USELESS; THERE IS NONE WHO DOES GOOD, THERE IS NOT EVEN ONE. </a:t>
            </a:r>
          </a:p>
        </p:txBody>
      </p:sp>
      <p:sp>
        <p:nvSpPr>
          <p:cNvPr id="6" name="TextBox 5">
            <a:extLst>
              <a:ext uri="{FF2B5EF4-FFF2-40B4-BE49-F238E27FC236}">
                <a16:creationId xmlns:a16="http://schemas.microsoft.com/office/drawing/2014/main" id="{23EAD0A2-F068-84F5-69FF-5285DF664FAA}"/>
              </a:ext>
            </a:extLst>
          </p:cNvPr>
          <p:cNvSpPr txBox="1"/>
          <p:nvPr/>
        </p:nvSpPr>
        <p:spPr>
          <a:xfrm>
            <a:off x="340615" y="190881"/>
            <a:ext cx="11692889" cy="707886"/>
          </a:xfrm>
          <a:prstGeom prst="rect">
            <a:avLst/>
          </a:prstGeom>
          <a:noFill/>
        </p:spPr>
        <p:txBody>
          <a:bodyPr wrap="square" rtlCol="0">
            <a:spAutoFit/>
          </a:bodyPr>
          <a:lstStyle/>
          <a:p>
            <a:pPr algn="ctr"/>
            <a:r>
              <a:rPr lang="en-US" sz="4000" dirty="0">
                <a:latin typeface="Arial" panose="020B0604020202020204" pitchFamily="34" charset="0"/>
                <a:cs typeface="Arial" panose="020B0604020202020204" pitchFamily="34" charset="0"/>
              </a:rPr>
              <a:t>Romans 3:10-12</a:t>
            </a:r>
          </a:p>
        </p:txBody>
      </p:sp>
    </p:spTree>
    <p:extLst>
      <p:ext uri="{BB962C8B-B14F-4D97-AF65-F5344CB8AC3E}">
        <p14:creationId xmlns:p14="http://schemas.microsoft.com/office/powerpoint/2010/main" val="935853005"/>
      </p:ext>
    </p:extLst>
  </p:cSld>
  <p:clrMapOvr>
    <a:masterClrMapping/>
  </p:clrMapOvr>
  <p:transition spd="slow">
    <p:fad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1E74A4B-7E0D-3DBE-5E86-04CB1D76289E}"/>
            </a:ext>
          </a:extLst>
        </p:cNvPr>
        <p:cNvGrpSpPr/>
        <p:nvPr/>
      </p:nvGrpSpPr>
      <p:grpSpPr>
        <a:xfrm>
          <a:off x="0" y="0"/>
          <a:ext cx="0" cy="0"/>
          <a:chOff x="0" y="0"/>
          <a:chExt cx="0" cy="0"/>
        </a:xfrm>
      </p:grpSpPr>
      <p:sp>
        <p:nvSpPr>
          <p:cNvPr id="3" name="Text Box 3">
            <a:extLst>
              <a:ext uri="{FF2B5EF4-FFF2-40B4-BE49-F238E27FC236}">
                <a16:creationId xmlns:a16="http://schemas.microsoft.com/office/drawing/2014/main" id="{FFE74FAD-C781-464C-85C4-5C1B6AF8D1E4}"/>
              </a:ext>
            </a:extLst>
          </p:cNvPr>
          <p:cNvSpPr txBox="1">
            <a:spLocks noChangeArrowheads="1"/>
          </p:cNvSpPr>
          <p:nvPr/>
        </p:nvSpPr>
        <p:spPr bwMode="auto">
          <a:xfrm>
            <a:off x="158496" y="898767"/>
            <a:ext cx="11805602" cy="26776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pPr marL="857250" lvl="0" indent="-857250">
              <a:buFont typeface="+mj-lt"/>
              <a:buAutoNum type="romanUcPeriod"/>
            </a:pPr>
            <a:r>
              <a:rPr lang="en-US" sz="3600" i="0" dirty="0">
                <a:solidFill>
                  <a:schemeClr val="tx1"/>
                </a:solidFill>
                <a:latin typeface="Arial" panose="020B0604020202020204" pitchFamily="34" charset="0"/>
              </a:rPr>
              <a:t>The facts declared (7:14)</a:t>
            </a:r>
          </a:p>
          <a:p>
            <a:pPr marL="857250" lvl="0" indent="-857250">
              <a:buFont typeface="+mj-lt"/>
              <a:buAutoNum type="romanUcPeriod"/>
            </a:pPr>
            <a:r>
              <a:rPr lang="en-US" sz="3600" i="0" dirty="0">
                <a:solidFill>
                  <a:schemeClr val="tx1"/>
                </a:solidFill>
                <a:latin typeface="Arial" panose="020B0604020202020204" pitchFamily="34" charset="0"/>
              </a:rPr>
              <a:t>The failures disclosed (7:15-20)</a:t>
            </a:r>
          </a:p>
          <a:p>
            <a:pPr marL="1485900" lvl="1" indent="-742950">
              <a:buAutoNum type="alphaUcPeriod"/>
            </a:pPr>
            <a:r>
              <a:rPr lang="en-US" sz="3600" b="0" i="0" dirty="0">
                <a:solidFill>
                  <a:schemeClr val="tx1"/>
                </a:solidFill>
                <a:latin typeface="Arial" panose="020B0604020202020204" pitchFamily="34" charset="0"/>
              </a:rPr>
              <a:t>The conflict (7:15-17)</a:t>
            </a:r>
          </a:p>
          <a:p>
            <a:pPr marL="1485900" lvl="1" indent="-742950">
              <a:buAutoNum type="alphaUcPeriod"/>
            </a:pPr>
            <a:r>
              <a:rPr lang="en-US" sz="3600" b="0" i="0" dirty="0">
                <a:solidFill>
                  <a:schemeClr val="tx1"/>
                </a:solidFill>
                <a:latin typeface="Arial" panose="020B0604020202020204" pitchFamily="34" charset="0"/>
              </a:rPr>
              <a:t>The contest (7:18-19)</a:t>
            </a:r>
          </a:p>
          <a:p>
            <a:pPr lvl="0"/>
            <a:endParaRPr lang="en-US" sz="3600" b="0" i="0" baseline="30000" dirty="0">
              <a:solidFill>
                <a:schemeClr val="tx1"/>
              </a:solidFill>
              <a:latin typeface="Arial" panose="020B0604020202020204" pitchFamily="34" charset="0"/>
            </a:endParaRPr>
          </a:p>
        </p:txBody>
      </p:sp>
      <p:sp>
        <p:nvSpPr>
          <p:cNvPr id="6" name="TextBox 5">
            <a:extLst>
              <a:ext uri="{FF2B5EF4-FFF2-40B4-BE49-F238E27FC236}">
                <a16:creationId xmlns:a16="http://schemas.microsoft.com/office/drawing/2014/main" id="{5EC304A7-6620-0834-222E-13D7FE20C029}"/>
              </a:ext>
            </a:extLst>
          </p:cNvPr>
          <p:cNvSpPr txBox="1"/>
          <p:nvPr/>
        </p:nvSpPr>
        <p:spPr>
          <a:xfrm>
            <a:off x="340615" y="190881"/>
            <a:ext cx="11692889" cy="677108"/>
          </a:xfrm>
          <a:prstGeom prst="rect">
            <a:avLst/>
          </a:prstGeom>
          <a:noFill/>
        </p:spPr>
        <p:txBody>
          <a:bodyPr wrap="square" rtlCol="0">
            <a:spAutoFit/>
          </a:bodyPr>
          <a:lstStyle/>
          <a:p>
            <a:pPr algn="ctr"/>
            <a:r>
              <a:rPr lang="en-US" sz="3800" dirty="0">
                <a:latin typeface="Arial" panose="020B0604020202020204" pitchFamily="34" charset="0"/>
                <a:cs typeface="Arial" panose="020B0604020202020204" pitchFamily="34" charset="0"/>
              </a:rPr>
              <a:t>The Believer’s Struggle with Sin</a:t>
            </a:r>
          </a:p>
        </p:txBody>
      </p:sp>
    </p:spTree>
    <p:extLst>
      <p:ext uri="{BB962C8B-B14F-4D97-AF65-F5344CB8AC3E}">
        <p14:creationId xmlns:p14="http://schemas.microsoft.com/office/powerpoint/2010/main" val="2117922428"/>
      </p:ext>
    </p:extLst>
  </p:cSld>
  <p:clrMapOvr>
    <a:masterClrMapping/>
  </p:clrMapOvr>
  <p:transition spd="slow">
    <p:fad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513901F-AB3F-9561-07D5-2453C673631D}"/>
            </a:ext>
          </a:extLst>
        </p:cNvPr>
        <p:cNvGrpSpPr/>
        <p:nvPr/>
      </p:nvGrpSpPr>
      <p:grpSpPr>
        <a:xfrm>
          <a:off x="0" y="0"/>
          <a:ext cx="0" cy="0"/>
          <a:chOff x="0" y="0"/>
          <a:chExt cx="0" cy="0"/>
        </a:xfrm>
      </p:grpSpPr>
      <p:sp>
        <p:nvSpPr>
          <p:cNvPr id="3" name="Text Box 3">
            <a:extLst>
              <a:ext uri="{FF2B5EF4-FFF2-40B4-BE49-F238E27FC236}">
                <a16:creationId xmlns:a16="http://schemas.microsoft.com/office/drawing/2014/main" id="{D1E08341-8CCD-7127-ED3B-F33C3AE4D189}"/>
              </a:ext>
            </a:extLst>
          </p:cNvPr>
          <p:cNvSpPr txBox="1">
            <a:spLocks noChangeArrowheads="1"/>
          </p:cNvSpPr>
          <p:nvPr/>
        </p:nvSpPr>
        <p:spPr bwMode="auto">
          <a:xfrm>
            <a:off x="173038" y="971642"/>
            <a:ext cx="11805602" cy="23083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pPr marL="0" marR="0" algn="just"/>
            <a:r>
              <a:rPr lang="en-US" sz="4800" b="0" i="1" dirty="0">
                <a:solidFill>
                  <a:schemeClr val="tx1"/>
                </a:solidFill>
                <a:effectLst/>
                <a:latin typeface="Calibri" panose="020F0502020204030204" pitchFamily="34" charset="0"/>
                <a:ea typeface="Calibri" panose="020F0502020204030204" pitchFamily="34" charset="0"/>
                <a:cs typeface="Calibri" panose="020F0502020204030204" pitchFamily="34" charset="0"/>
              </a:rPr>
              <a:t>I have gone astray like a lost sheep; seek Your servant, For I do not forget Your commandments.</a:t>
            </a:r>
            <a:endParaRPr lang="en-US" sz="48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TextBox 5">
            <a:extLst>
              <a:ext uri="{FF2B5EF4-FFF2-40B4-BE49-F238E27FC236}">
                <a16:creationId xmlns:a16="http://schemas.microsoft.com/office/drawing/2014/main" id="{FBDA6DDE-EDC2-91B5-F933-86A778110036}"/>
              </a:ext>
            </a:extLst>
          </p:cNvPr>
          <p:cNvSpPr txBox="1"/>
          <p:nvPr/>
        </p:nvSpPr>
        <p:spPr>
          <a:xfrm>
            <a:off x="340615" y="190881"/>
            <a:ext cx="11692889" cy="707886"/>
          </a:xfrm>
          <a:prstGeom prst="rect">
            <a:avLst/>
          </a:prstGeom>
          <a:noFill/>
        </p:spPr>
        <p:txBody>
          <a:bodyPr wrap="square" rtlCol="0">
            <a:spAutoFit/>
          </a:bodyPr>
          <a:lstStyle/>
          <a:p>
            <a:pPr algn="ctr"/>
            <a:r>
              <a:rPr lang="en-US" sz="4000" dirty="0">
                <a:latin typeface="Arial" panose="020B0604020202020204" pitchFamily="34" charset="0"/>
                <a:cs typeface="Arial" panose="020B0604020202020204" pitchFamily="34" charset="0"/>
              </a:rPr>
              <a:t>Psalm 119:176</a:t>
            </a:r>
          </a:p>
        </p:txBody>
      </p:sp>
    </p:spTree>
    <p:extLst>
      <p:ext uri="{BB962C8B-B14F-4D97-AF65-F5344CB8AC3E}">
        <p14:creationId xmlns:p14="http://schemas.microsoft.com/office/powerpoint/2010/main" val="984989840"/>
      </p:ext>
    </p:extLst>
  </p:cSld>
  <p:clrMapOvr>
    <a:masterClrMapping/>
  </p:clrMapOvr>
  <p:transition spd="slow">
    <p:fade/>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DFB623A-0F34-3221-30B4-F287F42DE51B}"/>
            </a:ext>
          </a:extLst>
        </p:cNvPr>
        <p:cNvGrpSpPr/>
        <p:nvPr/>
      </p:nvGrpSpPr>
      <p:grpSpPr>
        <a:xfrm>
          <a:off x="0" y="0"/>
          <a:ext cx="0" cy="0"/>
          <a:chOff x="0" y="0"/>
          <a:chExt cx="0" cy="0"/>
        </a:xfrm>
      </p:grpSpPr>
      <p:sp>
        <p:nvSpPr>
          <p:cNvPr id="3" name="Text Box 3">
            <a:extLst>
              <a:ext uri="{FF2B5EF4-FFF2-40B4-BE49-F238E27FC236}">
                <a16:creationId xmlns:a16="http://schemas.microsoft.com/office/drawing/2014/main" id="{9738B565-BA1E-7CA4-2EF6-3F3DBA82977E}"/>
              </a:ext>
            </a:extLst>
          </p:cNvPr>
          <p:cNvSpPr txBox="1">
            <a:spLocks noChangeArrowheads="1"/>
          </p:cNvSpPr>
          <p:nvPr/>
        </p:nvSpPr>
        <p:spPr bwMode="auto">
          <a:xfrm>
            <a:off x="158496" y="898767"/>
            <a:ext cx="11805602" cy="32316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pPr marL="857250" lvl="0" indent="-857250">
              <a:buFont typeface="+mj-lt"/>
              <a:buAutoNum type="romanUcPeriod"/>
            </a:pPr>
            <a:r>
              <a:rPr lang="en-US" sz="3600" i="0" dirty="0">
                <a:solidFill>
                  <a:schemeClr val="tx1"/>
                </a:solidFill>
                <a:latin typeface="Arial" panose="020B0604020202020204" pitchFamily="34" charset="0"/>
              </a:rPr>
              <a:t>The facts declared (7:14)</a:t>
            </a:r>
          </a:p>
          <a:p>
            <a:pPr marL="857250" lvl="0" indent="-857250">
              <a:buFont typeface="+mj-lt"/>
              <a:buAutoNum type="romanUcPeriod"/>
            </a:pPr>
            <a:r>
              <a:rPr lang="en-US" sz="3600" i="0" dirty="0">
                <a:solidFill>
                  <a:schemeClr val="tx1"/>
                </a:solidFill>
                <a:latin typeface="Arial" panose="020B0604020202020204" pitchFamily="34" charset="0"/>
              </a:rPr>
              <a:t>The failures disclosed (7:15-20)</a:t>
            </a:r>
          </a:p>
          <a:p>
            <a:pPr marL="1485900" lvl="1" indent="-742950">
              <a:buAutoNum type="alphaUcPeriod"/>
            </a:pPr>
            <a:r>
              <a:rPr lang="en-US" sz="3600" b="0" i="0" dirty="0">
                <a:solidFill>
                  <a:schemeClr val="tx1"/>
                </a:solidFill>
                <a:latin typeface="Arial" panose="020B0604020202020204" pitchFamily="34" charset="0"/>
              </a:rPr>
              <a:t>The conflict (7:15-17)</a:t>
            </a:r>
          </a:p>
          <a:p>
            <a:pPr marL="1485900" lvl="1" indent="-742950">
              <a:buAutoNum type="alphaUcPeriod"/>
            </a:pPr>
            <a:r>
              <a:rPr lang="en-US" sz="3600" b="0" i="0" dirty="0">
                <a:solidFill>
                  <a:schemeClr val="tx1"/>
                </a:solidFill>
                <a:latin typeface="Arial" panose="020B0604020202020204" pitchFamily="34" charset="0"/>
              </a:rPr>
              <a:t>The contest (7:18-19)</a:t>
            </a:r>
          </a:p>
          <a:p>
            <a:pPr marL="1485900" lvl="1" indent="-742950">
              <a:buAutoNum type="alphaUcPeriod"/>
            </a:pPr>
            <a:r>
              <a:rPr lang="en-US" sz="3600" b="0" i="0" dirty="0">
                <a:solidFill>
                  <a:schemeClr val="tx1"/>
                </a:solidFill>
                <a:latin typeface="Arial" panose="020B0604020202020204" pitchFamily="34" charset="0"/>
              </a:rPr>
              <a:t>The conclusion (7:20)</a:t>
            </a:r>
          </a:p>
          <a:p>
            <a:pPr lvl="0"/>
            <a:endParaRPr lang="en-US" sz="3600" b="0" i="0" baseline="30000" dirty="0">
              <a:solidFill>
                <a:schemeClr val="tx1"/>
              </a:solidFill>
              <a:latin typeface="Arial" panose="020B0604020202020204" pitchFamily="34" charset="0"/>
            </a:endParaRPr>
          </a:p>
        </p:txBody>
      </p:sp>
      <p:sp>
        <p:nvSpPr>
          <p:cNvPr id="6" name="TextBox 5">
            <a:extLst>
              <a:ext uri="{FF2B5EF4-FFF2-40B4-BE49-F238E27FC236}">
                <a16:creationId xmlns:a16="http://schemas.microsoft.com/office/drawing/2014/main" id="{0258941A-8FDA-6BD0-85F8-A25FAC43FBA1}"/>
              </a:ext>
            </a:extLst>
          </p:cNvPr>
          <p:cNvSpPr txBox="1"/>
          <p:nvPr/>
        </p:nvSpPr>
        <p:spPr>
          <a:xfrm>
            <a:off x="340615" y="190881"/>
            <a:ext cx="11692889" cy="677108"/>
          </a:xfrm>
          <a:prstGeom prst="rect">
            <a:avLst/>
          </a:prstGeom>
          <a:noFill/>
        </p:spPr>
        <p:txBody>
          <a:bodyPr wrap="square" rtlCol="0">
            <a:spAutoFit/>
          </a:bodyPr>
          <a:lstStyle/>
          <a:p>
            <a:pPr algn="ctr"/>
            <a:r>
              <a:rPr lang="en-US" sz="3800" dirty="0">
                <a:latin typeface="Arial" panose="020B0604020202020204" pitchFamily="34" charset="0"/>
                <a:cs typeface="Arial" panose="020B0604020202020204" pitchFamily="34" charset="0"/>
              </a:rPr>
              <a:t>The Believer’s Struggle with Sin</a:t>
            </a:r>
          </a:p>
        </p:txBody>
      </p:sp>
    </p:spTree>
    <p:extLst>
      <p:ext uri="{BB962C8B-B14F-4D97-AF65-F5344CB8AC3E}">
        <p14:creationId xmlns:p14="http://schemas.microsoft.com/office/powerpoint/2010/main" val="648602877"/>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500"/>
                                  </p:stCondLst>
                                  <p:childTnLst>
                                    <p:set>
                                      <p:cBhvr>
                                        <p:cTn id="6" dur="1" fill="hold">
                                          <p:stCondLst>
                                            <p:cond delay="0"/>
                                          </p:stCondLst>
                                        </p:cTn>
                                        <p:tgtEl>
                                          <p:spTgt spid="3">
                                            <p:txEl>
                                              <p:pRg st="4" end="4"/>
                                            </p:txEl>
                                          </p:spTgt>
                                        </p:tgtEl>
                                        <p:attrNameLst>
                                          <p:attrName>style.visibility</p:attrName>
                                        </p:attrNameLst>
                                      </p:cBhvr>
                                      <p:to>
                                        <p:strVal val="visible"/>
                                      </p:to>
                                    </p:set>
                                    <p:animEffect transition="in" filter="fade">
                                      <p:cBhvr>
                                        <p:cTn id="7" dur="225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6870833-E83B-4C22-7682-25A63A6B911B}"/>
            </a:ext>
          </a:extLst>
        </p:cNvPr>
        <p:cNvGrpSpPr/>
        <p:nvPr/>
      </p:nvGrpSpPr>
      <p:grpSpPr>
        <a:xfrm>
          <a:off x="0" y="0"/>
          <a:ext cx="0" cy="0"/>
          <a:chOff x="0" y="0"/>
          <a:chExt cx="0" cy="0"/>
        </a:xfrm>
      </p:grpSpPr>
      <p:sp>
        <p:nvSpPr>
          <p:cNvPr id="3" name="Text Box 3">
            <a:extLst>
              <a:ext uri="{FF2B5EF4-FFF2-40B4-BE49-F238E27FC236}">
                <a16:creationId xmlns:a16="http://schemas.microsoft.com/office/drawing/2014/main" id="{67E9E503-5FF4-27FD-095F-F8FBA128AF27}"/>
              </a:ext>
            </a:extLst>
          </p:cNvPr>
          <p:cNvSpPr txBox="1">
            <a:spLocks noChangeArrowheads="1"/>
          </p:cNvSpPr>
          <p:nvPr/>
        </p:nvSpPr>
        <p:spPr bwMode="auto">
          <a:xfrm>
            <a:off x="173038" y="971642"/>
            <a:ext cx="11805602" cy="23083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r>
              <a:rPr lang="en-US" sz="4800" b="0" dirty="0">
                <a:solidFill>
                  <a:schemeClr val="tx1"/>
                </a:solidFill>
                <a:latin typeface="Calibri" panose="020F0502020204030204" pitchFamily="34" charset="0"/>
                <a:ea typeface="Calibri" panose="020F0502020204030204" pitchFamily="34" charset="0"/>
                <a:cs typeface="Calibri" panose="020F0502020204030204" pitchFamily="34" charset="0"/>
              </a:rPr>
              <a:t>Beloved, I urge you as aliens and strangers to abstain from fleshly lusts which wage war against the soul. </a:t>
            </a:r>
          </a:p>
        </p:txBody>
      </p:sp>
      <p:sp>
        <p:nvSpPr>
          <p:cNvPr id="6" name="TextBox 5">
            <a:extLst>
              <a:ext uri="{FF2B5EF4-FFF2-40B4-BE49-F238E27FC236}">
                <a16:creationId xmlns:a16="http://schemas.microsoft.com/office/drawing/2014/main" id="{AFA300E7-9CEB-21F7-0144-74963CE56D4A}"/>
              </a:ext>
            </a:extLst>
          </p:cNvPr>
          <p:cNvSpPr txBox="1"/>
          <p:nvPr/>
        </p:nvSpPr>
        <p:spPr>
          <a:xfrm>
            <a:off x="340615" y="190881"/>
            <a:ext cx="11692889" cy="707886"/>
          </a:xfrm>
          <a:prstGeom prst="rect">
            <a:avLst/>
          </a:prstGeom>
          <a:noFill/>
        </p:spPr>
        <p:txBody>
          <a:bodyPr wrap="square" rtlCol="0">
            <a:spAutoFit/>
          </a:bodyPr>
          <a:lstStyle/>
          <a:p>
            <a:pPr marL="0" marR="0" algn="ctr"/>
            <a:r>
              <a:rPr lang="en-US" sz="4000" b="0" dirty="0">
                <a:solidFill>
                  <a:schemeClr val="tx1"/>
                </a:solidFill>
                <a:effectLst/>
                <a:latin typeface="Arial" panose="020B0604020202020204" pitchFamily="34" charset="0"/>
                <a:ea typeface="Calibri" panose="020F0502020204030204" pitchFamily="34" charset="0"/>
                <a:cs typeface="Arial" panose="020B0604020202020204" pitchFamily="34" charset="0"/>
              </a:rPr>
              <a:t>1 Peter 2:11</a:t>
            </a:r>
          </a:p>
        </p:txBody>
      </p:sp>
    </p:spTree>
    <p:extLst>
      <p:ext uri="{BB962C8B-B14F-4D97-AF65-F5344CB8AC3E}">
        <p14:creationId xmlns:p14="http://schemas.microsoft.com/office/powerpoint/2010/main" val="468126189"/>
      </p:ext>
    </p:extLst>
  </p:cSld>
  <p:clrMapOvr>
    <a:masterClrMapping/>
  </p:clrMapOvr>
  <p:transition spd="slow">
    <p:fade/>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40E2FC4-7E2A-7323-E173-1BE97E6D2756}"/>
            </a:ext>
          </a:extLst>
        </p:cNvPr>
        <p:cNvGrpSpPr/>
        <p:nvPr/>
      </p:nvGrpSpPr>
      <p:grpSpPr>
        <a:xfrm>
          <a:off x="0" y="0"/>
          <a:ext cx="0" cy="0"/>
          <a:chOff x="0" y="0"/>
          <a:chExt cx="0" cy="0"/>
        </a:xfrm>
      </p:grpSpPr>
      <p:sp>
        <p:nvSpPr>
          <p:cNvPr id="3" name="Text Box 3">
            <a:extLst>
              <a:ext uri="{FF2B5EF4-FFF2-40B4-BE49-F238E27FC236}">
                <a16:creationId xmlns:a16="http://schemas.microsoft.com/office/drawing/2014/main" id="{A25F3FC9-2025-73AC-AE76-1A3BD7A597E6}"/>
              </a:ext>
            </a:extLst>
          </p:cNvPr>
          <p:cNvSpPr txBox="1">
            <a:spLocks noChangeArrowheads="1"/>
          </p:cNvSpPr>
          <p:nvPr/>
        </p:nvSpPr>
        <p:spPr bwMode="auto">
          <a:xfrm>
            <a:off x="173038" y="971642"/>
            <a:ext cx="11805602" cy="15696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pPr marL="0" marR="0" algn="just"/>
            <a:r>
              <a:rPr lang="en-US" sz="4800" b="0" i="1" dirty="0">
                <a:solidFill>
                  <a:schemeClr val="tx1"/>
                </a:solidFill>
                <a:effectLst/>
                <a:latin typeface="Calibri" panose="020F0502020204030204" pitchFamily="34" charset="0"/>
                <a:ea typeface="Calibri" panose="020F0502020204030204" pitchFamily="34" charset="0"/>
                <a:cs typeface="Calibri" panose="020F0502020204030204" pitchFamily="34" charset="0"/>
              </a:rPr>
              <a:t>Even so consider yourselves to be dead to sin, but alive to God in Christ Jesus. </a:t>
            </a:r>
            <a:endParaRPr lang="en-US" sz="48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TextBox 5">
            <a:extLst>
              <a:ext uri="{FF2B5EF4-FFF2-40B4-BE49-F238E27FC236}">
                <a16:creationId xmlns:a16="http://schemas.microsoft.com/office/drawing/2014/main" id="{63DA202E-3A7C-CBFA-AB18-8A6CAD64ABD1}"/>
              </a:ext>
            </a:extLst>
          </p:cNvPr>
          <p:cNvSpPr txBox="1"/>
          <p:nvPr/>
        </p:nvSpPr>
        <p:spPr>
          <a:xfrm>
            <a:off x="340615" y="190881"/>
            <a:ext cx="11692889" cy="707886"/>
          </a:xfrm>
          <a:prstGeom prst="rect">
            <a:avLst/>
          </a:prstGeom>
          <a:noFill/>
        </p:spPr>
        <p:txBody>
          <a:bodyPr wrap="square" rtlCol="0">
            <a:spAutoFit/>
          </a:bodyPr>
          <a:lstStyle/>
          <a:p>
            <a:pPr algn="ctr"/>
            <a:r>
              <a:rPr lang="en-US" sz="4000">
                <a:latin typeface="Arial" panose="020B0604020202020204" pitchFamily="34" charset="0"/>
                <a:cs typeface="Arial" panose="020B0604020202020204" pitchFamily="34" charset="0"/>
              </a:rPr>
              <a:t>Romans 6:11</a:t>
            </a:r>
            <a:endParaRPr lang="en-US" sz="4000" dirty="0">
              <a:latin typeface="Arial" panose="020B0604020202020204" pitchFamily="34" charset="0"/>
              <a:cs typeface="Arial" panose="020B0604020202020204" pitchFamily="34" charset="0"/>
            </a:endParaRPr>
          </a:p>
        </p:txBody>
      </p:sp>
      <p:sp>
        <p:nvSpPr>
          <p:cNvPr id="2" name="Text Box 3">
            <a:extLst>
              <a:ext uri="{FF2B5EF4-FFF2-40B4-BE49-F238E27FC236}">
                <a16:creationId xmlns:a16="http://schemas.microsoft.com/office/drawing/2014/main" id="{9EBE42B2-A893-49B3-1120-AEBE3EA66777}"/>
              </a:ext>
            </a:extLst>
          </p:cNvPr>
          <p:cNvSpPr txBox="1">
            <a:spLocks noChangeArrowheads="1"/>
          </p:cNvSpPr>
          <p:nvPr/>
        </p:nvSpPr>
        <p:spPr bwMode="auto">
          <a:xfrm>
            <a:off x="147022" y="3967601"/>
            <a:ext cx="11805602" cy="132343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pPr marL="0" marR="0" algn="ctr"/>
            <a:r>
              <a:rPr lang="en-US" sz="4000" i="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Be killing sin, or sin will be killing you. </a:t>
            </a:r>
          </a:p>
          <a:p>
            <a:pPr marL="0" marR="0" algn="ctr"/>
            <a:r>
              <a:rPr lang="en-US" sz="4000" i="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(John Owen)</a:t>
            </a:r>
            <a:endParaRPr lang="en-US" sz="4000" i="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576395372"/>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225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25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4853DDF-4997-A3FE-1C52-481F3339B1F2}"/>
            </a:ext>
          </a:extLst>
        </p:cNvPr>
        <p:cNvGrpSpPr/>
        <p:nvPr/>
      </p:nvGrpSpPr>
      <p:grpSpPr>
        <a:xfrm>
          <a:off x="0" y="0"/>
          <a:ext cx="0" cy="0"/>
          <a:chOff x="0" y="0"/>
          <a:chExt cx="0" cy="0"/>
        </a:xfrm>
      </p:grpSpPr>
      <p:sp>
        <p:nvSpPr>
          <p:cNvPr id="3" name="Subtitle 2">
            <a:extLst>
              <a:ext uri="{FF2B5EF4-FFF2-40B4-BE49-F238E27FC236}">
                <a16:creationId xmlns:a16="http://schemas.microsoft.com/office/drawing/2014/main" id="{4070BBA6-5709-CDD2-46CB-CF9355DFDAA9}"/>
              </a:ext>
            </a:extLst>
          </p:cNvPr>
          <p:cNvSpPr>
            <a:spLocks noGrp="1"/>
          </p:cNvSpPr>
          <p:nvPr>
            <p:ph type="subTitle" idx="1"/>
          </p:nvPr>
        </p:nvSpPr>
        <p:spPr>
          <a:xfrm>
            <a:off x="254000" y="4220877"/>
            <a:ext cx="11660632" cy="1947333"/>
          </a:xfrm>
        </p:spPr>
        <p:txBody>
          <a:bodyPr>
            <a:normAutofit/>
          </a:bodyPr>
          <a:lstStyle/>
          <a:p>
            <a:pPr algn="ctr"/>
            <a:r>
              <a:rPr lang="en-US" sz="3900" b="1" dirty="0">
                <a:latin typeface="Abadi" panose="020B0604020104020204" pitchFamily="34" charset="0"/>
              </a:rPr>
              <a:t>The Believer’s Struggle With Sin</a:t>
            </a:r>
            <a:endParaRPr lang="en-US" sz="3900" b="1" dirty="0">
              <a:solidFill>
                <a:schemeClr val="tx1"/>
              </a:solidFill>
              <a:latin typeface="Abadi" panose="020B0604020104020204" pitchFamily="34" charset="0"/>
            </a:endParaRPr>
          </a:p>
          <a:p>
            <a:pPr algn="ctr"/>
            <a:r>
              <a:rPr lang="en-US" sz="3600" b="1" dirty="0">
                <a:solidFill>
                  <a:schemeClr val="tx1"/>
                </a:solidFill>
                <a:latin typeface="Avenir Next LT Pro Light" panose="020B0304020202020204" pitchFamily="34" charset="0"/>
              </a:rPr>
              <a:t>Romans 7:14-25</a:t>
            </a:r>
            <a:r>
              <a:rPr lang="en-US" sz="3600" b="1" dirty="0">
                <a:latin typeface="Avenir Next LT Pro Light" panose="020B0304020202020204" pitchFamily="34" charset="0"/>
              </a:rPr>
              <a:t> (Part 2)</a:t>
            </a:r>
            <a:endParaRPr lang="en-US" sz="3600" b="1" dirty="0">
              <a:solidFill>
                <a:schemeClr val="tx1"/>
              </a:solidFill>
              <a:latin typeface="Avenir Next LT Pro Light" panose="020B0304020202020204" pitchFamily="34" charset="0"/>
            </a:endParaRPr>
          </a:p>
        </p:txBody>
      </p:sp>
      <p:sp>
        <p:nvSpPr>
          <p:cNvPr id="4" name="TextBox 3">
            <a:extLst>
              <a:ext uri="{FF2B5EF4-FFF2-40B4-BE49-F238E27FC236}">
                <a16:creationId xmlns:a16="http://schemas.microsoft.com/office/drawing/2014/main" id="{B7575A13-1377-1CD0-830B-EEA8AC0232C2}"/>
              </a:ext>
            </a:extLst>
          </p:cNvPr>
          <p:cNvSpPr txBox="1"/>
          <p:nvPr/>
        </p:nvSpPr>
        <p:spPr>
          <a:xfrm>
            <a:off x="7452360" y="6219706"/>
            <a:ext cx="4462272" cy="369332"/>
          </a:xfrm>
          <a:prstGeom prst="rect">
            <a:avLst/>
          </a:prstGeom>
          <a:noFill/>
        </p:spPr>
        <p:txBody>
          <a:bodyPr wrap="square" rtlCol="0">
            <a:spAutoFit/>
          </a:bodyPr>
          <a:lstStyle/>
          <a:p>
            <a:pPr algn="r"/>
            <a:r>
              <a:rPr lang="en-US" dirty="0">
                <a:latin typeface="Avenir Next LT Pro Light" panose="020B0304020202020204" pitchFamily="34" charset="0"/>
              </a:rPr>
              <a:t> Sunday, February 23, 2025</a:t>
            </a:r>
          </a:p>
        </p:txBody>
      </p:sp>
      <p:pic>
        <p:nvPicPr>
          <p:cNvPr id="5" name="Picture 4" descr="A close up of a book cover&#10;&#10;Description automatically generated">
            <a:extLst>
              <a:ext uri="{FF2B5EF4-FFF2-40B4-BE49-F238E27FC236}">
                <a16:creationId xmlns:a16="http://schemas.microsoft.com/office/drawing/2014/main" id="{630CA3DE-2701-4C6A-19B7-A8211A915268}"/>
              </a:ext>
            </a:extLst>
          </p:cNvPr>
          <p:cNvPicPr>
            <a:picLocks noChangeAspect="1"/>
          </p:cNvPicPr>
          <p:nvPr/>
        </p:nvPicPr>
        <p:blipFill>
          <a:blip r:embed="rId2"/>
          <a:stretch>
            <a:fillRect/>
          </a:stretch>
        </p:blipFill>
        <p:spPr>
          <a:xfrm>
            <a:off x="254000" y="206375"/>
            <a:ext cx="11684000" cy="3683000"/>
          </a:xfrm>
          <a:prstGeom prst="rect">
            <a:avLst/>
          </a:prstGeom>
        </p:spPr>
      </p:pic>
    </p:spTree>
    <p:extLst>
      <p:ext uri="{BB962C8B-B14F-4D97-AF65-F5344CB8AC3E}">
        <p14:creationId xmlns:p14="http://schemas.microsoft.com/office/powerpoint/2010/main" val="1676091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Box 3">
            <a:extLst>
              <a:ext uri="{FF2B5EF4-FFF2-40B4-BE49-F238E27FC236}">
                <a16:creationId xmlns:a16="http://schemas.microsoft.com/office/drawing/2014/main" id="{9E3293C3-2021-04F5-B3B2-149081BCD341}"/>
              </a:ext>
            </a:extLst>
          </p:cNvPr>
          <p:cNvSpPr txBox="1">
            <a:spLocks noChangeArrowheads="1"/>
          </p:cNvSpPr>
          <p:nvPr/>
        </p:nvSpPr>
        <p:spPr bwMode="auto">
          <a:xfrm>
            <a:off x="173038" y="745499"/>
            <a:ext cx="11805602" cy="58477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pPr marL="0" marR="0" algn="just"/>
            <a:r>
              <a:rPr lang="en-US" sz="3400" b="0" i="1" dirty="0">
                <a:solidFill>
                  <a:schemeClr val="tx1"/>
                </a:solidFill>
                <a:effectLst/>
                <a:latin typeface="Calibri" panose="020F0502020204030204" pitchFamily="34" charset="0"/>
                <a:ea typeface="Calibri" panose="020F0502020204030204" pitchFamily="34" charset="0"/>
                <a:cs typeface="Calibri" panose="020F0502020204030204" pitchFamily="34" charset="0"/>
              </a:rPr>
              <a:t>14 For we know that the Law is spiritual, but I am of flesh, sold into bondage to sin. 15 For what I am doing, I do not understand; for I am not practicing what I would like to do, but I am doing the very thing I hate. 16 But if I do the very thing I do not want to do, I agree with the Law, confessing that the Law is good. 17 So now, no longer am I the one doing it, but sin which dwells in me. 18 For I know that nothing good dwells in me, that is, in my flesh; for the willing is present in me, but the doing of the good is not. 19 For the good that I want, I do not do, but I practice the very evil that I do not want. 20 But if I am doing the very thing I do not want, I am no longer the one doing it, but sin which dwells in me.</a:t>
            </a:r>
            <a:endParaRPr lang="en-US" sz="3400" b="0"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p:txBody>
      </p:sp>
      <p:sp>
        <p:nvSpPr>
          <p:cNvPr id="6" name="TextBox 5">
            <a:extLst>
              <a:ext uri="{FF2B5EF4-FFF2-40B4-BE49-F238E27FC236}">
                <a16:creationId xmlns:a16="http://schemas.microsoft.com/office/drawing/2014/main" id="{27341E30-1523-0531-D0E1-7D6824619EE0}"/>
              </a:ext>
            </a:extLst>
          </p:cNvPr>
          <p:cNvSpPr txBox="1"/>
          <p:nvPr/>
        </p:nvSpPr>
        <p:spPr>
          <a:xfrm>
            <a:off x="340615" y="190881"/>
            <a:ext cx="11692889" cy="707886"/>
          </a:xfrm>
          <a:prstGeom prst="rect">
            <a:avLst/>
          </a:prstGeom>
          <a:noFill/>
        </p:spPr>
        <p:txBody>
          <a:bodyPr wrap="square" rtlCol="0">
            <a:spAutoFit/>
          </a:bodyPr>
          <a:lstStyle/>
          <a:p>
            <a:pPr algn="ctr"/>
            <a:r>
              <a:rPr lang="en-US" sz="4000" dirty="0">
                <a:latin typeface="Arial" panose="020B0604020202020204" pitchFamily="34" charset="0"/>
                <a:cs typeface="Arial" panose="020B0604020202020204" pitchFamily="34" charset="0"/>
              </a:rPr>
              <a:t>Romans 7:14-20</a:t>
            </a:r>
          </a:p>
        </p:txBody>
      </p:sp>
    </p:spTree>
    <p:extLst>
      <p:ext uri="{BB962C8B-B14F-4D97-AF65-F5344CB8AC3E}">
        <p14:creationId xmlns:p14="http://schemas.microsoft.com/office/powerpoint/2010/main" val="1317570804"/>
      </p:ext>
    </p:extLst>
  </p:cSld>
  <p:clrMapOvr>
    <a:masterClrMapping/>
  </p:clrMapOvr>
  <p:transition spd="slow">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500EE01-B539-583F-F389-8152CC60A682}"/>
            </a:ext>
          </a:extLst>
        </p:cNvPr>
        <p:cNvGrpSpPr/>
        <p:nvPr/>
      </p:nvGrpSpPr>
      <p:grpSpPr>
        <a:xfrm>
          <a:off x="0" y="0"/>
          <a:ext cx="0" cy="0"/>
          <a:chOff x="0" y="0"/>
          <a:chExt cx="0" cy="0"/>
        </a:xfrm>
      </p:grpSpPr>
      <p:sp>
        <p:nvSpPr>
          <p:cNvPr id="3" name="Text Box 3">
            <a:extLst>
              <a:ext uri="{FF2B5EF4-FFF2-40B4-BE49-F238E27FC236}">
                <a16:creationId xmlns:a16="http://schemas.microsoft.com/office/drawing/2014/main" id="{B45A60E8-4064-C8B7-E581-728940FE047F}"/>
              </a:ext>
            </a:extLst>
          </p:cNvPr>
          <p:cNvSpPr txBox="1">
            <a:spLocks noChangeArrowheads="1"/>
          </p:cNvSpPr>
          <p:nvPr/>
        </p:nvSpPr>
        <p:spPr bwMode="auto">
          <a:xfrm>
            <a:off x="173038" y="745499"/>
            <a:ext cx="11805602" cy="48013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pPr marL="0" marR="0" algn="just"/>
            <a:r>
              <a:rPr lang="en-US" sz="3400" b="0" i="1" dirty="0">
                <a:solidFill>
                  <a:schemeClr val="tx1"/>
                </a:solidFill>
                <a:effectLst/>
                <a:latin typeface="Calibri" panose="020F0502020204030204" pitchFamily="34" charset="0"/>
                <a:ea typeface="Calibri" panose="020F0502020204030204" pitchFamily="34" charset="0"/>
                <a:cs typeface="Calibri" panose="020F0502020204030204" pitchFamily="34" charset="0"/>
              </a:rPr>
              <a:t>21 I find then the principle that evil is present in me, the one who wants to do good. 22 For I joyfully concur with the law of God in the inner man, 23 but I see a different law in the members of my body, waging war against the law of my mind and making me a prisoner of the law of sin which is in my members. 24 Wretched man that I am! Who will set me free from the body of this death? 25 Thanks be to God through Jesus Christ our Lord! So then, on the one hand I myself with my mind am serving the law of God, but on the other, with my flesh the law of sin.</a:t>
            </a:r>
            <a:endParaRPr lang="en-US" sz="34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TextBox 5">
            <a:extLst>
              <a:ext uri="{FF2B5EF4-FFF2-40B4-BE49-F238E27FC236}">
                <a16:creationId xmlns:a16="http://schemas.microsoft.com/office/drawing/2014/main" id="{739C2012-254C-7FF4-6941-B0AC77C5F43C}"/>
              </a:ext>
            </a:extLst>
          </p:cNvPr>
          <p:cNvSpPr txBox="1"/>
          <p:nvPr/>
        </p:nvSpPr>
        <p:spPr>
          <a:xfrm>
            <a:off x="340615" y="190881"/>
            <a:ext cx="11692889" cy="707886"/>
          </a:xfrm>
          <a:prstGeom prst="rect">
            <a:avLst/>
          </a:prstGeom>
          <a:noFill/>
        </p:spPr>
        <p:txBody>
          <a:bodyPr wrap="square" rtlCol="0">
            <a:spAutoFit/>
          </a:bodyPr>
          <a:lstStyle/>
          <a:p>
            <a:pPr algn="ctr"/>
            <a:r>
              <a:rPr lang="en-US" sz="4000" dirty="0">
                <a:latin typeface="Arial" panose="020B0604020202020204" pitchFamily="34" charset="0"/>
                <a:cs typeface="Arial" panose="020B0604020202020204" pitchFamily="34" charset="0"/>
              </a:rPr>
              <a:t>Romans 7:21-25</a:t>
            </a:r>
          </a:p>
        </p:txBody>
      </p:sp>
    </p:spTree>
    <p:extLst>
      <p:ext uri="{BB962C8B-B14F-4D97-AF65-F5344CB8AC3E}">
        <p14:creationId xmlns:p14="http://schemas.microsoft.com/office/powerpoint/2010/main" val="3043519721"/>
      </p:ext>
    </p:extLst>
  </p:cSld>
  <p:clrMapOvr>
    <a:masterClrMapping/>
  </p:clrMapOvr>
  <p:transition spd="slow">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3D7C9D3-0764-5FEA-AAF8-3E9D671B4251}"/>
            </a:ext>
          </a:extLst>
        </p:cNvPr>
        <p:cNvGrpSpPr/>
        <p:nvPr/>
      </p:nvGrpSpPr>
      <p:grpSpPr>
        <a:xfrm>
          <a:off x="0" y="0"/>
          <a:ext cx="0" cy="0"/>
          <a:chOff x="0" y="0"/>
          <a:chExt cx="0" cy="0"/>
        </a:xfrm>
      </p:grpSpPr>
      <p:sp>
        <p:nvSpPr>
          <p:cNvPr id="3" name="Text Box 3">
            <a:extLst>
              <a:ext uri="{FF2B5EF4-FFF2-40B4-BE49-F238E27FC236}">
                <a16:creationId xmlns:a16="http://schemas.microsoft.com/office/drawing/2014/main" id="{1336B71A-CEB8-FC56-ADF4-C4264483B32D}"/>
              </a:ext>
            </a:extLst>
          </p:cNvPr>
          <p:cNvSpPr txBox="1">
            <a:spLocks noChangeArrowheads="1"/>
          </p:cNvSpPr>
          <p:nvPr/>
        </p:nvSpPr>
        <p:spPr bwMode="auto">
          <a:xfrm>
            <a:off x="173038" y="971642"/>
            <a:ext cx="11805602" cy="28007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pPr marL="857250" marR="0" lvl="0" indent="-857250" algn="just">
              <a:buFont typeface="+mj-lt"/>
              <a:buAutoNum type="romanUcPeriod"/>
            </a:pPr>
            <a:r>
              <a:rPr lang="en-US" sz="4400" b="0" i="0" dirty="0">
                <a:solidFill>
                  <a:schemeClr val="tx1"/>
                </a:solidFill>
                <a:effectLst/>
                <a:latin typeface="Arial" panose="020B0604020202020204" pitchFamily="34" charset="0"/>
                <a:ea typeface="Calibri" panose="020F0502020204030204" pitchFamily="34" charset="0"/>
                <a:cs typeface="Times New Roman" panose="02020603050405020304" pitchFamily="18" charset="0"/>
              </a:rPr>
              <a:t>The facts declared (7:14)</a:t>
            </a:r>
          </a:p>
          <a:p>
            <a:pPr marL="857250" marR="0" lvl="0" indent="-857250" algn="just">
              <a:buFont typeface="+mj-lt"/>
              <a:buAutoNum type="romanUcPeriod"/>
            </a:pPr>
            <a:r>
              <a:rPr lang="en-US" sz="4400" b="0" i="0" dirty="0">
                <a:solidFill>
                  <a:schemeClr val="tx1"/>
                </a:solidFill>
                <a:effectLst/>
                <a:latin typeface="Arial" panose="020B0604020202020204" pitchFamily="34" charset="0"/>
                <a:ea typeface="Calibri" panose="020F0502020204030204" pitchFamily="34" charset="0"/>
                <a:cs typeface="Times New Roman" panose="02020603050405020304" pitchFamily="18" charset="0"/>
              </a:rPr>
              <a:t>The failures disclosed (7:15-20)</a:t>
            </a:r>
          </a:p>
          <a:p>
            <a:pPr marL="857250" marR="0" lvl="0" indent="-857250" algn="just">
              <a:buFont typeface="+mj-lt"/>
              <a:buAutoNum type="romanUcPeriod"/>
            </a:pPr>
            <a:r>
              <a:rPr lang="en-US" sz="4400" b="0" i="0" dirty="0">
                <a:solidFill>
                  <a:schemeClr val="tx1"/>
                </a:solidFill>
                <a:effectLst/>
                <a:latin typeface="Arial" panose="020B0604020202020204" pitchFamily="34" charset="0"/>
                <a:ea typeface="Calibri" panose="020F0502020204030204" pitchFamily="34" charset="0"/>
                <a:cs typeface="Times New Roman" panose="02020603050405020304" pitchFamily="18" charset="0"/>
              </a:rPr>
              <a:t>The findings discovered (7:21-23)</a:t>
            </a:r>
          </a:p>
          <a:p>
            <a:pPr marL="857250" marR="0" lvl="0" indent="-857250" algn="just">
              <a:buFont typeface="+mj-lt"/>
              <a:buAutoNum type="romanUcPeriod"/>
            </a:pPr>
            <a:r>
              <a:rPr lang="en-US" sz="4400" b="0" i="0" dirty="0">
                <a:solidFill>
                  <a:schemeClr val="tx1"/>
                </a:solidFill>
                <a:effectLst/>
                <a:latin typeface="Arial" panose="020B0604020202020204" pitchFamily="34" charset="0"/>
                <a:ea typeface="Calibri" panose="020F0502020204030204" pitchFamily="34" charset="0"/>
                <a:cs typeface="Times New Roman" panose="02020603050405020304" pitchFamily="18" charset="0"/>
              </a:rPr>
              <a:t>The faith demonstrated (7:24-25)</a:t>
            </a:r>
            <a:endParaRPr lang="en-US" sz="4400" b="0" i="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TextBox 5">
            <a:extLst>
              <a:ext uri="{FF2B5EF4-FFF2-40B4-BE49-F238E27FC236}">
                <a16:creationId xmlns:a16="http://schemas.microsoft.com/office/drawing/2014/main" id="{643B539A-B2A2-E9D2-B96F-041AA28488B4}"/>
              </a:ext>
            </a:extLst>
          </p:cNvPr>
          <p:cNvSpPr txBox="1"/>
          <p:nvPr/>
        </p:nvSpPr>
        <p:spPr>
          <a:xfrm>
            <a:off x="340615" y="190881"/>
            <a:ext cx="11692889" cy="707886"/>
          </a:xfrm>
          <a:prstGeom prst="rect">
            <a:avLst/>
          </a:prstGeom>
          <a:noFill/>
        </p:spPr>
        <p:txBody>
          <a:bodyPr wrap="square" rtlCol="0">
            <a:spAutoFit/>
          </a:bodyPr>
          <a:lstStyle/>
          <a:p>
            <a:pPr marL="0" marR="0" algn="ctr"/>
            <a:r>
              <a:rPr lang="en-US" sz="4000" dirty="0">
                <a:latin typeface="Arial" panose="020B0604020202020204" pitchFamily="34" charset="0"/>
                <a:ea typeface="Calibri" panose="020F0502020204030204" pitchFamily="34" charset="0"/>
                <a:cs typeface="Arial" panose="020B0604020202020204" pitchFamily="34" charset="0"/>
              </a:rPr>
              <a:t>Romans 7:14-25 Outline</a:t>
            </a:r>
            <a:endParaRPr lang="en-US" sz="4000" b="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530840445"/>
      </p:ext>
    </p:extLst>
  </p:cSld>
  <p:clrMapOvr>
    <a:masterClrMapping/>
  </p:clrMapOvr>
  <p:transition spd="slow">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5DF2787-C157-31ED-FAE6-F082882FDA84}"/>
            </a:ext>
          </a:extLst>
        </p:cNvPr>
        <p:cNvGrpSpPr/>
        <p:nvPr/>
      </p:nvGrpSpPr>
      <p:grpSpPr>
        <a:xfrm>
          <a:off x="0" y="0"/>
          <a:ext cx="0" cy="0"/>
          <a:chOff x="0" y="0"/>
          <a:chExt cx="0" cy="0"/>
        </a:xfrm>
      </p:grpSpPr>
      <p:sp>
        <p:nvSpPr>
          <p:cNvPr id="3" name="Text Box 3">
            <a:extLst>
              <a:ext uri="{FF2B5EF4-FFF2-40B4-BE49-F238E27FC236}">
                <a16:creationId xmlns:a16="http://schemas.microsoft.com/office/drawing/2014/main" id="{26F0FD04-6598-BA6E-B45C-B90FD843A6B9}"/>
              </a:ext>
            </a:extLst>
          </p:cNvPr>
          <p:cNvSpPr txBox="1">
            <a:spLocks noChangeArrowheads="1"/>
          </p:cNvSpPr>
          <p:nvPr/>
        </p:nvSpPr>
        <p:spPr bwMode="auto">
          <a:xfrm>
            <a:off x="173038" y="971642"/>
            <a:ext cx="11805602" cy="15696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pPr marL="0" marR="0" algn="just"/>
            <a:r>
              <a:rPr lang="en-US" sz="4800" b="0" i="1" dirty="0">
                <a:solidFill>
                  <a:schemeClr val="tx1"/>
                </a:solidFill>
                <a:effectLst/>
                <a:latin typeface="Calibri" panose="020F0502020204030204" pitchFamily="34" charset="0"/>
                <a:ea typeface="Calibri" panose="020F0502020204030204" pitchFamily="34" charset="0"/>
                <a:cs typeface="Calibri" panose="020F0502020204030204" pitchFamily="34" charset="0"/>
              </a:rPr>
              <a:t>Even so consider yourselves to be dead to sin, but alive to God in Christ Jesus. </a:t>
            </a:r>
            <a:endParaRPr lang="en-US" sz="48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TextBox 5">
            <a:extLst>
              <a:ext uri="{FF2B5EF4-FFF2-40B4-BE49-F238E27FC236}">
                <a16:creationId xmlns:a16="http://schemas.microsoft.com/office/drawing/2014/main" id="{AA9DD834-6B05-E77A-A57B-FE47A1D54312}"/>
              </a:ext>
            </a:extLst>
          </p:cNvPr>
          <p:cNvSpPr txBox="1"/>
          <p:nvPr/>
        </p:nvSpPr>
        <p:spPr>
          <a:xfrm>
            <a:off x="340615" y="190881"/>
            <a:ext cx="11692889" cy="707886"/>
          </a:xfrm>
          <a:prstGeom prst="rect">
            <a:avLst/>
          </a:prstGeom>
          <a:noFill/>
        </p:spPr>
        <p:txBody>
          <a:bodyPr wrap="square" rtlCol="0">
            <a:spAutoFit/>
          </a:bodyPr>
          <a:lstStyle/>
          <a:p>
            <a:pPr algn="ctr"/>
            <a:r>
              <a:rPr lang="en-US" sz="4000">
                <a:latin typeface="Arial" panose="020B0604020202020204" pitchFamily="34" charset="0"/>
                <a:cs typeface="Arial" panose="020B0604020202020204" pitchFamily="34" charset="0"/>
              </a:rPr>
              <a:t>Romans 6:11</a:t>
            </a:r>
            <a:endParaRPr lang="en-US" sz="4000" dirty="0">
              <a:latin typeface="Arial" panose="020B0604020202020204" pitchFamily="34" charset="0"/>
              <a:cs typeface="Arial" panose="020B0604020202020204" pitchFamily="34" charset="0"/>
            </a:endParaRPr>
          </a:p>
        </p:txBody>
      </p:sp>
      <p:sp>
        <p:nvSpPr>
          <p:cNvPr id="2" name="Text Box 3">
            <a:extLst>
              <a:ext uri="{FF2B5EF4-FFF2-40B4-BE49-F238E27FC236}">
                <a16:creationId xmlns:a16="http://schemas.microsoft.com/office/drawing/2014/main" id="{CF7AC27F-1232-1066-97AE-B96AF1330EB9}"/>
              </a:ext>
            </a:extLst>
          </p:cNvPr>
          <p:cNvSpPr txBox="1">
            <a:spLocks noChangeArrowheads="1"/>
          </p:cNvSpPr>
          <p:nvPr/>
        </p:nvSpPr>
        <p:spPr bwMode="auto">
          <a:xfrm>
            <a:off x="147022" y="3967601"/>
            <a:ext cx="11805602" cy="132343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pPr marL="0" marR="0" algn="ctr"/>
            <a:r>
              <a:rPr lang="en-US" sz="4000" i="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Be killing sin, or sin will be killing you. </a:t>
            </a:r>
          </a:p>
          <a:p>
            <a:pPr marL="0" marR="0" algn="ctr"/>
            <a:r>
              <a:rPr lang="en-US" sz="4000" i="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(John Owen)</a:t>
            </a:r>
            <a:endParaRPr lang="en-US" sz="4000" i="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781294584"/>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225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25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71B8C8E-454C-ACC1-B6E9-2B84907D2199}"/>
            </a:ext>
          </a:extLst>
        </p:cNvPr>
        <p:cNvGrpSpPr/>
        <p:nvPr/>
      </p:nvGrpSpPr>
      <p:grpSpPr>
        <a:xfrm>
          <a:off x="0" y="0"/>
          <a:ext cx="0" cy="0"/>
          <a:chOff x="0" y="0"/>
          <a:chExt cx="0" cy="0"/>
        </a:xfrm>
      </p:grpSpPr>
      <p:sp>
        <p:nvSpPr>
          <p:cNvPr id="3" name="Text Box 3">
            <a:extLst>
              <a:ext uri="{FF2B5EF4-FFF2-40B4-BE49-F238E27FC236}">
                <a16:creationId xmlns:a16="http://schemas.microsoft.com/office/drawing/2014/main" id="{BB6B93C3-77D3-564A-AB55-7A6A8F27E728}"/>
              </a:ext>
            </a:extLst>
          </p:cNvPr>
          <p:cNvSpPr txBox="1">
            <a:spLocks noChangeArrowheads="1"/>
          </p:cNvSpPr>
          <p:nvPr/>
        </p:nvSpPr>
        <p:spPr bwMode="auto">
          <a:xfrm>
            <a:off x="158496" y="898767"/>
            <a:ext cx="11805602" cy="25545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pPr marL="857250" lvl="0" indent="-857250">
              <a:buFont typeface="+mj-lt"/>
              <a:buAutoNum type="romanUcPeriod"/>
            </a:pPr>
            <a:r>
              <a:rPr lang="en-US" sz="3600" i="0" dirty="0">
                <a:solidFill>
                  <a:schemeClr val="tx1"/>
                </a:solidFill>
                <a:latin typeface="Arial" panose="020B0604020202020204" pitchFamily="34" charset="0"/>
              </a:rPr>
              <a:t>The facts declared (7:14)</a:t>
            </a:r>
          </a:p>
          <a:p>
            <a:r>
              <a:rPr lang="en-US" sz="2800" b="0" dirty="0">
                <a:solidFill>
                  <a:schemeClr val="tx1"/>
                </a:solidFill>
                <a:latin typeface="Calibri" panose="020F0502020204030204" pitchFamily="34" charset="0"/>
                <a:ea typeface="Calibri" panose="020F0502020204030204" pitchFamily="34" charset="0"/>
                <a:cs typeface="Calibri" panose="020F0502020204030204" pitchFamily="34" charset="0"/>
              </a:rPr>
              <a:t>For we know that the Law is spiritual, but I am of flesh, sold into bondage to sin.</a:t>
            </a:r>
          </a:p>
          <a:p>
            <a:pPr lvl="0"/>
            <a:endParaRPr lang="en-US" sz="3600" i="0" dirty="0">
              <a:solidFill>
                <a:schemeClr val="tx1"/>
              </a:solidFill>
              <a:latin typeface="Arial" panose="020B0604020202020204" pitchFamily="34" charset="0"/>
            </a:endParaRPr>
          </a:p>
          <a:p>
            <a:pPr marL="742950" lvl="0" indent="-742950">
              <a:buAutoNum type="alphaUcPeriod"/>
            </a:pPr>
            <a:r>
              <a:rPr lang="en-US" sz="3600" b="0" i="0" dirty="0">
                <a:solidFill>
                  <a:schemeClr val="tx1"/>
                </a:solidFill>
                <a:latin typeface="Arial" panose="020B0604020202020204" pitchFamily="34" charset="0"/>
              </a:rPr>
              <a:t>The Law is spiritual</a:t>
            </a:r>
          </a:p>
          <a:p>
            <a:pPr lvl="0"/>
            <a:endParaRPr lang="en-US" sz="3600" b="0" i="0" baseline="30000" dirty="0">
              <a:solidFill>
                <a:schemeClr val="tx1"/>
              </a:solidFill>
              <a:latin typeface="Arial" panose="020B0604020202020204" pitchFamily="34" charset="0"/>
            </a:endParaRPr>
          </a:p>
        </p:txBody>
      </p:sp>
      <p:sp>
        <p:nvSpPr>
          <p:cNvPr id="6" name="TextBox 5">
            <a:extLst>
              <a:ext uri="{FF2B5EF4-FFF2-40B4-BE49-F238E27FC236}">
                <a16:creationId xmlns:a16="http://schemas.microsoft.com/office/drawing/2014/main" id="{17B52AA5-3B14-F99C-0DD0-E4BB4A41B4BB}"/>
              </a:ext>
            </a:extLst>
          </p:cNvPr>
          <p:cNvSpPr txBox="1"/>
          <p:nvPr/>
        </p:nvSpPr>
        <p:spPr>
          <a:xfrm>
            <a:off x="340615" y="190881"/>
            <a:ext cx="11692889" cy="677108"/>
          </a:xfrm>
          <a:prstGeom prst="rect">
            <a:avLst/>
          </a:prstGeom>
          <a:noFill/>
        </p:spPr>
        <p:txBody>
          <a:bodyPr wrap="square" rtlCol="0">
            <a:spAutoFit/>
          </a:bodyPr>
          <a:lstStyle/>
          <a:p>
            <a:pPr algn="ctr"/>
            <a:r>
              <a:rPr lang="en-US" sz="3800" dirty="0">
                <a:latin typeface="Arial" panose="020B0604020202020204" pitchFamily="34" charset="0"/>
                <a:cs typeface="Arial" panose="020B0604020202020204" pitchFamily="34" charset="0"/>
              </a:rPr>
              <a:t>The Believer’s Struggle with Sin</a:t>
            </a:r>
          </a:p>
        </p:txBody>
      </p:sp>
    </p:spTree>
    <p:extLst>
      <p:ext uri="{BB962C8B-B14F-4D97-AF65-F5344CB8AC3E}">
        <p14:creationId xmlns:p14="http://schemas.microsoft.com/office/powerpoint/2010/main" val="93068664"/>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25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fade">
                                      <p:cBhvr>
                                        <p:cTn id="12" dur="225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EA351C4-626D-E9B2-08A5-6EE4AD2F0EE3}"/>
            </a:ext>
          </a:extLst>
        </p:cNvPr>
        <p:cNvGrpSpPr/>
        <p:nvPr/>
      </p:nvGrpSpPr>
      <p:grpSpPr>
        <a:xfrm>
          <a:off x="0" y="0"/>
          <a:ext cx="0" cy="0"/>
          <a:chOff x="0" y="0"/>
          <a:chExt cx="0" cy="0"/>
        </a:xfrm>
      </p:grpSpPr>
      <p:sp>
        <p:nvSpPr>
          <p:cNvPr id="3" name="Text Box 3">
            <a:extLst>
              <a:ext uri="{FF2B5EF4-FFF2-40B4-BE49-F238E27FC236}">
                <a16:creationId xmlns:a16="http://schemas.microsoft.com/office/drawing/2014/main" id="{6348F1C6-D286-37F8-1DB8-255216C4F82E}"/>
              </a:ext>
            </a:extLst>
          </p:cNvPr>
          <p:cNvSpPr txBox="1">
            <a:spLocks noChangeArrowheads="1"/>
          </p:cNvSpPr>
          <p:nvPr/>
        </p:nvSpPr>
        <p:spPr bwMode="auto">
          <a:xfrm>
            <a:off x="173038" y="971642"/>
            <a:ext cx="11805602" cy="45243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pPr marL="0" marR="0" algn="just"/>
            <a:r>
              <a:rPr lang="en-US" sz="4800" b="0" i="1" dirty="0">
                <a:solidFill>
                  <a:schemeClr val="tx1"/>
                </a:solidFill>
                <a:effectLst/>
                <a:latin typeface="Calibri" panose="020F0502020204030204" pitchFamily="34" charset="0"/>
                <a:ea typeface="Calibri" panose="020F0502020204030204" pitchFamily="34" charset="0"/>
                <a:cs typeface="Calibri" panose="020F0502020204030204" pitchFamily="34" charset="0"/>
              </a:rPr>
              <a:t>9 How can a young man keep his way pure? By keeping it according to Your word. 10 With all my heart I have sought You; Do not let me wander from Your commandments. 11 Your word I have treasured in my heart, That I may not sin against You. </a:t>
            </a:r>
            <a:endParaRPr lang="en-US" sz="48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TextBox 5">
            <a:extLst>
              <a:ext uri="{FF2B5EF4-FFF2-40B4-BE49-F238E27FC236}">
                <a16:creationId xmlns:a16="http://schemas.microsoft.com/office/drawing/2014/main" id="{A0B522ED-79B3-4412-F4C2-7BC1A2815CA9}"/>
              </a:ext>
            </a:extLst>
          </p:cNvPr>
          <p:cNvSpPr txBox="1"/>
          <p:nvPr/>
        </p:nvSpPr>
        <p:spPr>
          <a:xfrm>
            <a:off x="340615" y="190881"/>
            <a:ext cx="11692889" cy="707886"/>
          </a:xfrm>
          <a:prstGeom prst="rect">
            <a:avLst/>
          </a:prstGeom>
          <a:noFill/>
        </p:spPr>
        <p:txBody>
          <a:bodyPr wrap="square" rtlCol="0">
            <a:spAutoFit/>
          </a:bodyPr>
          <a:lstStyle/>
          <a:p>
            <a:pPr marL="0" marR="0" algn="ctr"/>
            <a:r>
              <a:rPr lang="en-US" sz="4000" b="0" dirty="0">
                <a:solidFill>
                  <a:schemeClr val="tx1"/>
                </a:solidFill>
                <a:effectLst/>
                <a:latin typeface="Arial" panose="020B0604020202020204" pitchFamily="34" charset="0"/>
                <a:ea typeface="Calibri" panose="020F0502020204030204" pitchFamily="34" charset="0"/>
                <a:cs typeface="Arial" panose="020B0604020202020204" pitchFamily="34" charset="0"/>
              </a:rPr>
              <a:t>Psalm 119:9-11</a:t>
            </a:r>
          </a:p>
        </p:txBody>
      </p:sp>
    </p:spTree>
    <p:extLst>
      <p:ext uri="{BB962C8B-B14F-4D97-AF65-F5344CB8AC3E}">
        <p14:creationId xmlns:p14="http://schemas.microsoft.com/office/powerpoint/2010/main" val="2863407350"/>
      </p:ext>
    </p:extLst>
  </p:cSld>
  <p:clrMapOvr>
    <a:masterClrMapping/>
  </p:clrMapOvr>
  <p:transition spd="slow">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6809EE0-841A-8EAE-2FA2-85F94E45E18A}"/>
            </a:ext>
          </a:extLst>
        </p:cNvPr>
        <p:cNvGrpSpPr/>
        <p:nvPr/>
      </p:nvGrpSpPr>
      <p:grpSpPr>
        <a:xfrm>
          <a:off x="0" y="0"/>
          <a:ext cx="0" cy="0"/>
          <a:chOff x="0" y="0"/>
          <a:chExt cx="0" cy="0"/>
        </a:xfrm>
      </p:grpSpPr>
      <p:sp>
        <p:nvSpPr>
          <p:cNvPr id="3" name="Text Box 3">
            <a:extLst>
              <a:ext uri="{FF2B5EF4-FFF2-40B4-BE49-F238E27FC236}">
                <a16:creationId xmlns:a16="http://schemas.microsoft.com/office/drawing/2014/main" id="{F45E8BDF-9F9A-75CA-E74F-99E9C24D2F8D}"/>
              </a:ext>
            </a:extLst>
          </p:cNvPr>
          <p:cNvSpPr txBox="1">
            <a:spLocks noChangeArrowheads="1"/>
          </p:cNvSpPr>
          <p:nvPr/>
        </p:nvSpPr>
        <p:spPr bwMode="auto">
          <a:xfrm>
            <a:off x="158496" y="898767"/>
            <a:ext cx="11805602" cy="31085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pPr marL="857250" lvl="0" indent="-857250">
              <a:buFont typeface="+mj-lt"/>
              <a:buAutoNum type="romanUcPeriod"/>
            </a:pPr>
            <a:r>
              <a:rPr lang="en-US" sz="3600" i="0" dirty="0">
                <a:solidFill>
                  <a:schemeClr val="tx1"/>
                </a:solidFill>
                <a:latin typeface="Arial" panose="020B0604020202020204" pitchFamily="34" charset="0"/>
              </a:rPr>
              <a:t>The facts declared (7:14)</a:t>
            </a:r>
          </a:p>
          <a:p>
            <a:r>
              <a:rPr lang="en-US" sz="2800" b="0" dirty="0">
                <a:solidFill>
                  <a:schemeClr val="tx1"/>
                </a:solidFill>
                <a:latin typeface="Calibri" panose="020F0502020204030204" pitchFamily="34" charset="0"/>
                <a:ea typeface="Calibri" panose="020F0502020204030204" pitchFamily="34" charset="0"/>
                <a:cs typeface="Calibri" panose="020F0502020204030204" pitchFamily="34" charset="0"/>
              </a:rPr>
              <a:t>For we know that the Law is spiritual, but I am of flesh, sold into bondage to sin.</a:t>
            </a:r>
          </a:p>
          <a:p>
            <a:pPr lvl="0"/>
            <a:endParaRPr lang="en-US" sz="3600" i="0" dirty="0">
              <a:solidFill>
                <a:schemeClr val="tx1"/>
              </a:solidFill>
              <a:latin typeface="Arial" panose="020B0604020202020204" pitchFamily="34" charset="0"/>
            </a:endParaRPr>
          </a:p>
          <a:p>
            <a:pPr marL="742950" lvl="0" indent="-742950">
              <a:buAutoNum type="alphaUcPeriod"/>
            </a:pPr>
            <a:r>
              <a:rPr lang="en-US" sz="3600" b="0" i="0" dirty="0">
                <a:solidFill>
                  <a:schemeClr val="tx1"/>
                </a:solidFill>
                <a:latin typeface="Arial" panose="020B0604020202020204" pitchFamily="34" charset="0"/>
              </a:rPr>
              <a:t>The Law is spiritual</a:t>
            </a:r>
          </a:p>
          <a:p>
            <a:pPr marL="742950" lvl="0" indent="-742950">
              <a:buAutoNum type="alphaUcPeriod"/>
            </a:pPr>
            <a:r>
              <a:rPr lang="en-US" sz="3600" b="0" i="0" dirty="0">
                <a:solidFill>
                  <a:schemeClr val="tx1"/>
                </a:solidFill>
                <a:latin typeface="Arial" panose="020B0604020202020204" pitchFamily="34" charset="0"/>
              </a:rPr>
              <a:t>I am of flesh</a:t>
            </a:r>
          </a:p>
          <a:p>
            <a:pPr lvl="0"/>
            <a:endParaRPr lang="en-US" sz="3600" b="0" i="0" baseline="30000" dirty="0">
              <a:solidFill>
                <a:schemeClr val="tx1"/>
              </a:solidFill>
              <a:latin typeface="Arial" panose="020B0604020202020204" pitchFamily="34" charset="0"/>
            </a:endParaRPr>
          </a:p>
        </p:txBody>
      </p:sp>
      <p:sp>
        <p:nvSpPr>
          <p:cNvPr id="6" name="TextBox 5">
            <a:extLst>
              <a:ext uri="{FF2B5EF4-FFF2-40B4-BE49-F238E27FC236}">
                <a16:creationId xmlns:a16="http://schemas.microsoft.com/office/drawing/2014/main" id="{A93EA845-93CF-CFF6-1E22-362F18714D6C}"/>
              </a:ext>
            </a:extLst>
          </p:cNvPr>
          <p:cNvSpPr txBox="1"/>
          <p:nvPr/>
        </p:nvSpPr>
        <p:spPr>
          <a:xfrm>
            <a:off x="340615" y="190881"/>
            <a:ext cx="11692889" cy="677108"/>
          </a:xfrm>
          <a:prstGeom prst="rect">
            <a:avLst/>
          </a:prstGeom>
          <a:noFill/>
        </p:spPr>
        <p:txBody>
          <a:bodyPr wrap="square" rtlCol="0">
            <a:spAutoFit/>
          </a:bodyPr>
          <a:lstStyle/>
          <a:p>
            <a:pPr algn="ctr"/>
            <a:r>
              <a:rPr lang="en-US" sz="3800" dirty="0">
                <a:latin typeface="Arial" panose="020B0604020202020204" pitchFamily="34" charset="0"/>
                <a:cs typeface="Arial" panose="020B0604020202020204" pitchFamily="34" charset="0"/>
              </a:rPr>
              <a:t>The Believer’s Struggle with Sin</a:t>
            </a:r>
          </a:p>
        </p:txBody>
      </p:sp>
    </p:spTree>
    <p:extLst>
      <p:ext uri="{BB962C8B-B14F-4D97-AF65-F5344CB8AC3E}">
        <p14:creationId xmlns:p14="http://schemas.microsoft.com/office/powerpoint/2010/main" val="2909442322"/>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animEffect transition="in" filter="fade">
                                      <p:cBhvr>
                                        <p:cTn id="7" dur="225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80F84C4-DA01-A64D-0702-676C5EE80C55}"/>
            </a:ext>
          </a:extLst>
        </p:cNvPr>
        <p:cNvGrpSpPr/>
        <p:nvPr/>
      </p:nvGrpSpPr>
      <p:grpSpPr>
        <a:xfrm>
          <a:off x="0" y="0"/>
          <a:ext cx="0" cy="0"/>
          <a:chOff x="0" y="0"/>
          <a:chExt cx="0" cy="0"/>
        </a:xfrm>
      </p:grpSpPr>
      <p:sp>
        <p:nvSpPr>
          <p:cNvPr id="3" name="Text Box 3">
            <a:extLst>
              <a:ext uri="{FF2B5EF4-FFF2-40B4-BE49-F238E27FC236}">
                <a16:creationId xmlns:a16="http://schemas.microsoft.com/office/drawing/2014/main" id="{E68ACC1A-8FA2-09D8-F518-B4A03780F244}"/>
              </a:ext>
            </a:extLst>
          </p:cNvPr>
          <p:cNvSpPr txBox="1">
            <a:spLocks noChangeArrowheads="1"/>
          </p:cNvSpPr>
          <p:nvPr/>
        </p:nvSpPr>
        <p:spPr bwMode="auto">
          <a:xfrm>
            <a:off x="158496" y="898767"/>
            <a:ext cx="11805602" cy="21236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pPr marL="857250" lvl="0" indent="-857250">
              <a:buFont typeface="+mj-lt"/>
              <a:buAutoNum type="romanUcPeriod"/>
            </a:pPr>
            <a:r>
              <a:rPr lang="en-US" sz="3600" i="0" dirty="0">
                <a:solidFill>
                  <a:schemeClr val="tx1"/>
                </a:solidFill>
                <a:latin typeface="Arial" panose="020B0604020202020204" pitchFamily="34" charset="0"/>
              </a:rPr>
              <a:t>The facts declared (7:14)</a:t>
            </a:r>
          </a:p>
          <a:p>
            <a:pPr marL="857250" lvl="0" indent="-857250">
              <a:buFont typeface="+mj-lt"/>
              <a:buAutoNum type="romanUcPeriod"/>
            </a:pPr>
            <a:r>
              <a:rPr lang="en-US" sz="3600" i="0" dirty="0">
                <a:solidFill>
                  <a:schemeClr val="tx1"/>
                </a:solidFill>
                <a:latin typeface="Arial" panose="020B0604020202020204" pitchFamily="34" charset="0"/>
              </a:rPr>
              <a:t>The failures disclosed (7:15-20)</a:t>
            </a:r>
          </a:p>
          <a:p>
            <a:pPr marL="1485900" lvl="1" indent="-742950">
              <a:buAutoNum type="alphaUcPeriod"/>
            </a:pPr>
            <a:r>
              <a:rPr lang="en-US" sz="3600" b="0" i="0" dirty="0">
                <a:solidFill>
                  <a:schemeClr val="tx1"/>
                </a:solidFill>
                <a:latin typeface="Arial" panose="020B0604020202020204" pitchFamily="34" charset="0"/>
              </a:rPr>
              <a:t>The conflict (7:15-17)</a:t>
            </a:r>
          </a:p>
          <a:p>
            <a:pPr lvl="0"/>
            <a:endParaRPr lang="en-US" sz="3600" b="0" i="0" baseline="30000" dirty="0">
              <a:solidFill>
                <a:schemeClr val="tx1"/>
              </a:solidFill>
              <a:latin typeface="Arial" panose="020B0604020202020204" pitchFamily="34" charset="0"/>
            </a:endParaRPr>
          </a:p>
        </p:txBody>
      </p:sp>
      <p:sp>
        <p:nvSpPr>
          <p:cNvPr id="6" name="TextBox 5">
            <a:extLst>
              <a:ext uri="{FF2B5EF4-FFF2-40B4-BE49-F238E27FC236}">
                <a16:creationId xmlns:a16="http://schemas.microsoft.com/office/drawing/2014/main" id="{22F94599-7CB8-59CB-DF5A-F5BF4A5B5524}"/>
              </a:ext>
            </a:extLst>
          </p:cNvPr>
          <p:cNvSpPr txBox="1"/>
          <p:nvPr/>
        </p:nvSpPr>
        <p:spPr>
          <a:xfrm>
            <a:off x="340615" y="190881"/>
            <a:ext cx="11692889" cy="677108"/>
          </a:xfrm>
          <a:prstGeom prst="rect">
            <a:avLst/>
          </a:prstGeom>
          <a:noFill/>
        </p:spPr>
        <p:txBody>
          <a:bodyPr wrap="square" rtlCol="0">
            <a:spAutoFit/>
          </a:bodyPr>
          <a:lstStyle/>
          <a:p>
            <a:pPr algn="ctr"/>
            <a:r>
              <a:rPr lang="en-US" sz="3800" dirty="0">
                <a:latin typeface="Arial" panose="020B0604020202020204" pitchFamily="34" charset="0"/>
                <a:cs typeface="Arial" panose="020B0604020202020204" pitchFamily="34" charset="0"/>
              </a:rPr>
              <a:t>The Believer’s Struggle with Sin</a:t>
            </a:r>
          </a:p>
        </p:txBody>
      </p:sp>
    </p:spTree>
    <p:extLst>
      <p:ext uri="{BB962C8B-B14F-4D97-AF65-F5344CB8AC3E}">
        <p14:creationId xmlns:p14="http://schemas.microsoft.com/office/powerpoint/2010/main" val="1148074711"/>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50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2250"/>
                                        <p:tgtEl>
                                          <p:spTgt spid="3">
                                            <p:txEl>
                                              <p:pRg st="1" end="1"/>
                                            </p:txEl>
                                          </p:spTgt>
                                        </p:tgtEl>
                                      </p:cBhvr>
                                    </p:animEffect>
                                  </p:childTnLst>
                                </p:cTn>
                              </p:par>
                            </p:childTnLst>
                          </p:cTn>
                        </p:par>
                        <p:par>
                          <p:cTn id="8" fill="hold">
                            <p:stCondLst>
                              <p:cond delay="2750"/>
                            </p:stCondLst>
                            <p:childTnLst>
                              <p:par>
                                <p:cTn id="9" presetID="10" presetClass="entr" presetSubtype="0" fill="hold" nodeType="afterEffect">
                                  <p:stCondLst>
                                    <p:cond delay="5750"/>
                                  </p:stCondLst>
                                  <p:childTnLst>
                                    <p:set>
                                      <p:cBhvr>
                                        <p:cTn id="10" dur="1" fill="hold">
                                          <p:stCondLst>
                                            <p:cond delay="0"/>
                                          </p:stCondLst>
                                        </p:cTn>
                                        <p:tgtEl>
                                          <p:spTgt spid="3">
                                            <p:txEl>
                                              <p:pRg st="2" end="2"/>
                                            </p:txEl>
                                          </p:spTgt>
                                        </p:tgtEl>
                                        <p:attrNameLst>
                                          <p:attrName>style.visibility</p:attrName>
                                        </p:attrNameLst>
                                      </p:cBhvr>
                                      <p:to>
                                        <p:strVal val="visible"/>
                                      </p:to>
                                    </p:set>
                                    <p:animEffect transition="in" filter="fade">
                                      <p:cBhvr>
                                        <p:cTn id="11" dur="225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amask">
  <a:themeElements>
    <a:clrScheme name="Damask">
      <a:dk1>
        <a:sysClr val="windowText" lastClr="000000"/>
      </a:dk1>
      <a:lt1>
        <a:sysClr val="window" lastClr="FFFFFF"/>
      </a:lt1>
      <a:dk2>
        <a:srgbClr val="742332"/>
      </a:dk2>
      <a:lt2>
        <a:srgbClr val="EE91A0"/>
      </a:lt2>
      <a:accent1>
        <a:srgbClr val="E03754"/>
      </a:accent1>
      <a:accent2>
        <a:srgbClr val="E86C2E"/>
      </a:accent2>
      <a:accent3>
        <a:srgbClr val="DAB250"/>
      </a:accent3>
      <a:accent4>
        <a:srgbClr val="60C4AA"/>
      </a:accent4>
      <a:accent5>
        <a:srgbClr val="51A9DB"/>
      </a:accent5>
      <a:accent6>
        <a:srgbClr val="976AC9"/>
      </a:accent6>
      <a:hlink>
        <a:srgbClr val="D5445E"/>
      </a:hlink>
      <a:folHlink>
        <a:srgbClr val="E17C8E"/>
      </a:folHlink>
    </a:clrScheme>
    <a:fontScheme name="Damask">
      <a:majorFont>
        <a:latin typeface="Bookman Old Style" panose="02050604050505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Rockwell" panose="020606030202050204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amask">
      <a:fillStyleLst>
        <a:solidFill>
          <a:schemeClr val="phClr"/>
        </a:solidFill>
        <a:gradFill rotWithShape="1">
          <a:gsLst>
            <a:gs pos="0">
              <a:schemeClr val="phClr">
                <a:tint val="48000"/>
                <a:satMod val="105000"/>
                <a:lumMod val="110000"/>
              </a:schemeClr>
            </a:gs>
            <a:gs pos="100000">
              <a:schemeClr val="phClr">
                <a:tint val="78000"/>
                <a:satMod val="109000"/>
                <a:lumMod val="100000"/>
              </a:schemeClr>
            </a:gs>
          </a:gsLst>
          <a:lin ang="5400000" scaled="0"/>
        </a:gradFill>
        <a:gradFill rotWithShape="1">
          <a:gsLst>
            <a:gs pos="0">
              <a:schemeClr val="phClr">
                <a:tint val="94000"/>
                <a:satMod val="100000"/>
                <a:lumMod val="104000"/>
              </a:schemeClr>
            </a:gs>
            <a:gs pos="69000">
              <a:schemeClr val="phClr">
                <a:shade val="86000"/>
                <a:satMod val="130000"/>
                <a:lumMod val="102000"/>
              </a:schemeClr>
            </a:gs>
            <a:gs pos="100000">
              <a:schemeClr val="phClr">
                <a:shade val="72000"/>
                <a:satMod val="130000"/>
                <a:lumMod val="100000"/>
              </a:schemeClr>
            </a:gs>
          </a:gsLst>
          <a:lin ang="5400000" scaled="0"/>
        </a:gradFill>
      </a:fillStyleLst>
      <a:lnStyleLst>
        <a:ln w="12700"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50800" dist="38100" dir="5400000" sy="96000" rotWithShape="0">
              <a:srgbClr val="000000">
                <a:alpha val="54000"/>
              </a:srgbClr>
            </a:outerShdw>
          </a:effectLst>
        </a:effectStyle>
        <a:effectStyle>
          <a:effectLst>
            <a:outerShdw blurRad="76200" dist="38100" dir="5400000" algn="ctr" rotWithShape="0">
              <a:srgbClr val="000000">
                <a:alpha val="76000"/>
              </a:srgbClr>
            </a:outerShdw>
          </a:effectLst>
          <a:scene3d>
            <a:camera prst="orthographicFront">
              <a:rot lat="0" lon="0" rev="0"/>
            </a:camera>
            <a:lightRig rig="balanced" dir="t"/>
          </a:scene3d>
          <a:sp3d prstMaterial="matte">
            <a:bevelT w="25400" h="25400" prst="relaxedInset"/>
          </a:sp3d>
        </a:effectStyle>
      </a:effectStyleLst>
      <a:bgFillStyleLst>
        <a:solidFill>
          <a:schemeClr val="phClr"/>
        </a:solidFill>
        <a:solidFill>
          <a:schemeClr val="phClr">
            <a:tint val="95000"/>
            <a:satMod val="170000"/>
          </a:schemeClr>
        </a:solidFill>
        <a:blipFill rotWithShape="1">
          <a:blip xmlns:r="http://schemas.openxmlformats.org/officeDocument/2006/relationships" r:embed="rId1">
            <a:duotone>
              <a:schemeClr val="phClr">
                <a:shade val="18000"/>
                <a:satMod val="160000"/>
                <a:lumMod val="28000"/>
              </a:schemeClr>
              <a:schemeClr val="phClr">
                <a:tint val="95000"/>
                <a:satMod val="160000"/>
                <a:lumMod val="116000"/>
              </a:schemeClr>
            </a:duotone>
          </a:blip>
          <a:stretch/>
        </a:blipFill>
      </a:bgFillStyleLst>
    </a:fmtScheme>
  </a:themeElements>
  <a:objectDefaults/>
  <a:extraClrSchemeLst/>
  <a:extLst>
    <a:ext uri="{05A4C25C-085E-4340-85A3-A5531E510DB2}">
      <thm15:themeFamily xmlns:thm15="http://schemas.microsoft.com/office/thememl/2012/main" name="Damask" id="{F9A299A0-33D0-4E0F-9F3F-7163E3744208}" vid="{6B2E858E-683F-40D9-B4CB-284D097F3AC0}"/>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Damask</Template>
  <TotalTime>4750</TotalTime>
  <Words>934</Words>
  <Application>Microsoft Office PowerPoint</Application>
  <PresentationFormat>Widescreen</PresentationFormat>
  <Paragraphs>67</Paragraphs>
  <Slides>19</Slides>
  <Notes>1</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19</vt:i4>
      </vt:variant>
    </vt:vector>
  </HeadingPairs>
  <TitlesOfParts>
    <vt:vector size="27" baseType="lpstr">
      <vt:lpstr>Abadi</vt:lpstr>
      <vt:lpstr>Aptos</vt:lpstr>
      <vt:lpstr>Arial</vt:lpstr>
      <vt:lpstr>Avenir Next LT Pro Light</vt:lpstr>
      <vt:lpstr>Bookman Old Style</vt:lpstr>
      <vt:lpstr>Calibri</vt:lpstr>
      <vt:lpstr>Rockwell</vt:lpstr>
      <vt:lpstr>Damask</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Resolved to be a servant-driven church</dc:title>
  <dc:creator>Ed</dc:creator>
  <cp:lastModifiedBy>Ed Godfrey</cp:lastModifiedBy>
  <cp:revision>46</cp:revision>
  <dcterms:created xsi:type="dcterms:W3CDTF">2022-12-30T16:15:56Z</dcterms:created>
  <dcterms:modified xsi:type="dcterms:W3CDTF">2025-02-22T16:00:40Z</dcterms:modified>
</cp:coreProperties>
</file>