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1"/>
  </p:notesMasterIdLst>
  <p:sldIdLst>
    <p:sldId id="636" r:id="rId2"/>
    <p:sldId id="1102" r:id="rId3"/>
    <p:sldId id="1185" r:id="rId4"/>
    <p:sldId id="1203" r:id="rId5"/>
    <p:sldId id="1226" r:id="rId6"/>
    <p:sldId id="1169" r:id="rId7"/>
    <p:sldId id="1204" r:id="rId8"/>
    <p:sldId id="1222" r:id="rId9"/>
    <p:sldId id="1227" r:id="rId10"/>
    <p:sldId id="1205" r:id="rId11"/>
    <p:sldId id="1218" r:id="rId12"/>
    <p:sldId id="1228" r:id="rId13"/>
    <p:sldId id="1199" r:id="rId14"/>
    <p:sldId id="1229" r:id="rId15"/>
    <p:sldId id="1221" r:id="rId16"/>
    <p:sldId id="1230" r:id="rId17"/>
    <p:sldId id="1224" r:id="rId18"/>
    <p:sldId id="1231" r:id="rId19"/>
    <p:sldId id="123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3E4DA2-AE49-4A1A-AE70-6C8554902E97}" v="356" dt="2025-02-22T16:00:32.4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73E4DA2-AE49-4A1A-AE70-6C8554902E97}"/>
    <pc:docChg chg="addSld delSld modSld sldOrd">
      <pc:chgData name="Ed Godfrey" userId="61aa7c48ee0e3db0" providerId="LiveId" clId="{873E4DA2-AE49-4A1A-AE70-6C8554902E97}" dt="2025-02-22T16:00:32.436" v="498"/>
      <pc:docMkLst>
        <pc:docMk/>
      </pc:docMkLst>
      <pc:sldChg chg="modSp mod">
        <pc:chgData name="Ed Godfrey" userId="61aa7c48ee0e3db0" providerId="LiveId" clId="{873E4DA2-AE49-4A1A-AE70-6C8554902E97}" dt="2025-02-22T16:00:24.944" v="497" actId="20577"/>
        <pc:sldMkLst>
          <pc:docMk/>
          <pc:sldMk cId="286626818" sldId="636"/>
        </pc:sldMkLst>
        <pc:spChg chg="mod">
          <ac:chgData name="Ed Godfrey" userId="61aa7c48ee0e3db0" providerId="LiveId" clId="{873E4DA2-AE49-4A1A-AE70-6C8554902E97}" dt="2025-02-22T16:00:21.357" v="495" actId="20577"/>
          <ac:spMkLst>
            <pc:docMk/>
            <pc:sldMk cId="286626818" sldId="636"/>
            <ac:spMk id="3" creationId="{1206BF46-F60A-B583-BE9A-98813DA83DD6}"/>
          </ac:spMkLst>
        </pc:spChg>
        <pc:spChg chg="mod">
          <ac:chgData name="Ed Godfrey" userId="61aa7c48ee0e3db0" providerId="LiveId" clId="{873E4DA2-AE49-4A1A-AE70-6C8554902E97}" dt="2025-02-22T16:00:24.944" v="497" actId="20577"/>
          <ac:spMkLst>
            <pc:docMk/>
            <pc:sldMk cId="286626818" sldId="636"/>
            <ac:spMk id="4" creationId="{E81091B1-FFCB-0593-6511-1E1CB61C648D}"/>
          </ac:spMkLst>
        </pc:spChg>
      </pc:sldChg>
      <pc:sldChg chg="ord">
        <pc:chgData name="Ed Godfrey" userId="61aa7c48ee0e3db0" providerId="LiveId" clId="{873E4DA2-AE49-4A1A-AE70-6C8554902E97}" dt="2025-02-22T15:45:33.145" v="108"/>
        <pc:sldMkLst>
          <pc:docMk/>
          <pc:sldMk cId="93068664" sldId="1169"/>
        </pc:sldMkLst>
      </pc:sldChg>
      <pc:sldChg chg="del">
        <pc:chgData name="Ed Godfrey" userId="61aa7c48ee0e3db0" providerId="LiveId" clId="{873E4DA2-AE49-4A1A-AE70-6C8554902E97}" dt="2025-02-22T15:42:43.290" v="0" actId="47"/>
        <pc:sldMkLst>
          <pc:docMk/>
          <pc:sldMk cId="3330648183" sldId="1194"/>
        </pc:sldMkLst>
      </pc:sldChg>
      <pc:sldChg chg="del">
        <pc:chgData name="Ed Godfrey" userId="61aa7c48ee0e3db0" providerId="LiveId" clId="{873E4DA2-AE49-4A1A-AE70-6C8554902E97}" dt="2025-02-22T15:42:44.278" v="1" actId="47"/>
        <pc:sldMkLst>
          <pc:docMk/>
          <pc:sldMk cId="1696477568" sldId="1195"/>
        </pc:sldMkLst>
      </pc:sldChg>
      <pc:sldChg chg="del">
        <pc:chgData name="Ed Godfrey" userId="61aa7c48ee0e3db0" providerId="LiveId" clId="{873E4DA2-AE49-4A1A-AE70-6C8554902E97}" dt="2025-02-22T16:00:10.145" v="486" actId="47"/>
        <pc:sldMkLst>
          <pc:docMk/>
          <pc:sldMk cId="3612921357" sldId="1197"/>
        </pc:sldMkLst>
      </pc:sldChg>
      <pc:sldChg chg="modSp ord">
        <pc:chgData name="Ed Godfrey" userId="61aa7c48ee0e3db0" providerId="LiveId" clId="{873E4DA2-AE49-4A1A-AE70-6C8554902E97}" dt="2025-02-22T15:55:21.481" v="410" actId="20577"/>
        <pc:sldMkLst>
          <pc:docMk/>
          <pc:sldMk cId="935853005" sldId="1199"/>
        </pc:sldMkLst>
        <pc:spChg chg="mod">
          <ac:chgData name="Ed Godfrey" userId="61aa7c48ee0e3db0" providerId="LiveId" clId="{873E4DA2-AE49-4A1A-AE70-6C8554902E97}" dt="2025-02-22T15:55:14.904" v="396" actId="113"/>
          <ac:spMkLst>
            <pc:docMk/>
            <pc:sldMk cId="935853005" sldId="1199"/>
            <ac:spMk id="3" creationId="{6BBAE7B3-AF9D-1D9A-0A12-B7226111207D}"/>
          </ac:spMkLst>
        </pc:spChg>
        <pc:spChg chg="mod">
          <ac:chgData name="Ed Godfrey" userId="61aa7c48ee0e3db0" providerId="LiveId" clId="{873E4DA2-AE49-4A1A-AE70-6C8554902E97}" dt="2025-02-22T15:55:21.481" v="410" actId="20577"/>
          <ac:spMkLst>
            <pc:docMk/>
            <pc:sldMk cId="935853005" sldId="1199"/>
            <ac:spMk id="6" creationId="{23EAD0A2-F068-84F5-69FF-5285DF664FAA}"/>
          </ac:spMkLst>
        </pc:spChg>
      </pc:sldChg>
      <pc:sldChg chg="del">
        <pc:chgData name="Ed Godfrey" userId="61aa7c48ee0e3db0" providerId="LiveId" clId="{873E4DA2-AE49-4A1A-AE70-6C8554902E97}" dt="2025-02-22T16:00:09.313" v="484" actId="47"/>
        <pc:sldMkLst>
          <pc:docMk/>
          <pc:sldMk cId="113693299" sldId="1201"/>
        </pc:sldMkLst>
      </pc:sldChg>
      <pc:sldChg chg="modSp mod">
        <pc:chgData name="Ed Godfrey" userId="61aa7c48ee0e3db0" providerId="LiveId" clId="{873E4DA2-AE49-4A1A-AE70-6C8554902E97}" dt="2025-02-22T15:46:43.520" v="126" actId="20577"/>
        <pc:sldMkLst>
          <pc:docMk/>
          <pc:sldMk cId="2863407350" sldId="1204"/>
        </pc:sldMkLst>
        <pc:spChg chg="mod">
          <ac:chgData name="Ed Godfrey" userId="61aa7c48ee0e3db0" providerId="LiveId" clId="{873E4DA2-AE49-4A1A-AE70-6C8554902E97}" dt="2025-02-22T15:46:36.602" v="112" actId="113"/>
          <ac:spMkLst>
            <pc:docMk/>
            <pc:sldMk cId="2863407350" sldId="1204"/>
            <ac:spMk id="3" creationId="{6348F1C6-D286-37F8-1DB8-255216C4F82E}"/>
          </ac:spMkLst>
        </pc:spChg>
        <pc:spChg chg="mod">
          <ac:chgData name="Ed Godfrey" userId="61aa7c48ee0e3db0" providerId="LiveId" clId="{873E4DA2-AE49-4A1A-AE70-6C8554902E97}" dt="2025-02-22T15:46:43.520" v="126" actId="20577"/>
          <ac:spMkLst>
            <pc:docMk/>
            <pc:sldMk cId="2863407350" sldId="1204"/>
            <ac:spMk id="6" creationId="{A0B522ED-79B3-4412-F4C2-7BC1A2815CA9}"/>
          </ac:spMkLst>
        </pc:spChg>
      </pc:sldChg>
      <pc:sldChg chg="modSp mod">
        <pc:chgData name="Ed Godfrey" userId="61aa7c48ee0e3db0" providerId="LiveId" clId="{873E4DA2-AE49-4A1A-AE70-6C8554902E97}" dt="2025-02-22T15:51:55.397" v="309" actId="20577"/>
        <pc:sldMkLst>
          <pc:docMk/>
          <pc:sldMk cId="129742404" sldId="1205"/>
        </pc:sldMkLst>
        <pc:spChg chg="mod">
          <ac:chgData name="Ed Godfrey" userId="61aa7c48ee0e3db0" providerId="LiveId" clId="{873E4DA2-AE49-4A1A-AE70-6C8554902E97}" dt="2025-02-22T15:51:49.960" v="295" actId="113"/>
          <ac:spMkLst>
            <pc:docMk/>
            <pc:sldMk cId="129742404" sldId="1205"/>
            <ac:spMk id="3" creationId="{67A56FD6-48F1-A46A-E4B1-2C9BAD9C0122}"/>
          </ac:spMkLst>
        </pc:spChg>
        <pc:spChg chg="mod">
          <ac:chgData name="Ed Godfrey" userId="61aa7c48ee0e3db0" providerId="LiveId" clId="{873E4DA2-AE49-4A1A-AE70-6C8554902E97}" dt="2025-02-22T15:51:55.397" v="309" actId="20577"/>
          <ac:spMkLst>
            <pc:docMk/>
            <pc:sldMk cId="129742404" sldId="1205"/>
            <ac:spMk id="6" creationId="{3490DAE9-E53B-250E-A5B5-4DF8389BE240}"/>
          </ac:spMkLst>
        </pc:spChg>
      </pc:sldChg>
      <pc:sldChg chg="del">
        <pc:chgData name="Ed Godfrey" userId="61aa7c48ee0e3db0" providerId="LiveId" clId="{873E4DA2-AE49-4A1A-AE70-6C8554902E97}" dt="2025-02-22T16:00:06.443" v="476" actId="47"/>
        <pc:sldMkLst>
          <pc:docMk/>
          <pc:sldMk cId="883253963" sldId="1206"/>
        </pc:sldMkLst>
      </pc:sldChg>
      <pc:sldChg chg="del">
        <pc:chgData name="Ed Godfrey" userId="61aa7c48ee0e3db0" providerId="LiveId" clId="{873E4DA2-AE49-4A1A-AE70-6C8554902E97}" dt="2025-02-22T16:00:07.197" v="479" actId="47"/>
        <pc:sldMkLst>
          <pc:docMk/>
          <pc:sldMk cId="1920786797" sldId="1207"/>
        </pc:sldMkLst>
      </pc:sldChg>
      <pc:sldChg chg="del">
        <pc:chgData name="Ed Godfrey" userId="61aa7c48ee0e3db0" providerId="LiveId" clId="{873E4DA2-AE49-4A1A-AE70-6C8554902E97}" dt="2025-02-22T16:00:08.413" v="482" actId="47"/>
        <pc:sldMkLst>
          <pc:docMk/>
          <pc:sldMk cId="2021544896" sldId="1208"/>
        </pc:sldMkLst>
      </pc:sldChg>
      <pc:sldChg chg="del">
        <pc:chgData name="Ed Godfrey" userId="61aa7c48ee0e3db0" providerId="LiveId" clId="{873E4DA2-AE49-4A1A-AE70-6C8554902E97}" dt="2025-02-22T16:00:08.873" v="483" actId="47"/>
        <pc:sldMkLst>
          <pc:docMk/>
          <pc:sldMk cId="2034000020" sldId="1209"/>
        </pc:sldMkLst>
      </pc:sldChg>
      <pc:sldChg chg="del">
        <pc:chgData name="Ed Godfrey" userId="61aa7c48ee0e3db0" providerId="LiveId" clId="{873E4DA2-AE49-4A1A-AE70-6C8554902E97}" dt="2025-02-22T16:00:09.756" v="485" actId="47"/>
        <pc:sldMkLst>
          <pc:docMk/>
          <pc:sldMk cId="3264614262" sldId="1210"/>
        </pc:sldMkLst>
      </pc:sldChg>
      <pc:sldChg chg="del">
        <pc:chgData name="Ed Godfrey" userId="61aa7c48ee0e3db0" providerId="LiveId" clId="{873E4DA2-AE49-4A1A-AE70-6C8554902E97}" dt="2025-02-22T16:00:10.552" v="487" actId="47"/>
        <pc:sldMkLst>
          <pc:docMk/>
          <pc:sldMk cId="3702382599" sldId="1211"/>
        </pc:sldMkLst>
      </pc:sldChg>
      <pc:sldChg chg="del">
        <pc:chgData name="Ed Godfrey" userId="61aa7c48ee0e3db0" providerId="LiveId" clId="{873E4DA2-AE49-4A1A-AE70-6C8554902E97}" dt="2025-02-22T16:00:10.989" v="488" actId="47"/>
        <pc:sldMkLst>
          <pc:docMk/>
          <pc:sldMk cId="948054378" sldId="1212"/>
        </pc:sldMkLst>
      </pc:sldChg>
      <pc:sldChg chg="del">
        <pc:chgData name="Ed Godfrey" userId="61aa7c48ee0e3db0" providerId="LiveId" clId="{873E4DA2-AE49-4A1A-AE70-6C8554902E97}" dt="2025-02-22T16:00:11.552" v="489" actId="47"/>
        <pc:sldMkLst>
          <pc:docMk/>
          <pc:sldMk cId="3026120473" sldId="1213"/>
        </pc:sldMkLst>
      </pc:sldChg>
      <pc:sldChg chg="del">
        <pc:chgData name="Ed Godfrey" userId="61aa7c48ee0e3db0" providerId="LiveId" clId="{873E4DA2-AE49-4A1A-AE70-6C8554902E97}" dt="2025-02-22T16:00:11.870" v="490" actId="47"/>
        <pc:sldMkLst>
          <pc:docMk/>
          <pc:sldMk cId="1335631622" sldId="1214"/>
        </pc:sldMkLst>
      </pc:sldChg>
      <pc:sldChg chg="del">
        <pc:chgData name="Ed Godfrey" userId="61aa7c48ee0e3db0" providerId="LiveId" clId="{873E4DA2-AE49-4A1A-AE70-6C8554902E97}" dt="2025-02-22T16:00:12.186" v="491" actId="47"/>
        <pc:sldMkLst>
          <pc:docMk/>
          <pc:sldMk cId="1123886390" sldId="1215"/>
        </pc:sldMkLst>
      </pc:sldChg>
      <pc:sldChg chg="del">
        <pc:chgData name="Ed Godfrey" userId="61aa7c48ee0e3db0" providerId="LiveId" clId="{873E4DA2-AE49-4A1A-AE70-6C8554902E97}" dt="2025-02-22T16:00:12.573" v="492" actId="47"/>
        <pc:sldMkLst>
          <pc:docMk/>
          <pc:sldMk cId="2419510941" sldId="1216"/>
        </pc:sldMkLst>
      </pc:sldChg>
      <pc:sldChg chg="del">
        <pc:chgData name="Ed Godfrey" userId="61aa7c48ee0e3db0" providerId="LiveId" clId="{873E4DA2-AE49-4A1A-AE70-6C8554902E97}" dt="2025-02-22T16:00:13.115" v="493" actId="47"/>
        <pc:sldMkLst>
          <pc:docMk/>
          <pc:sldMk cId="3915566944" sldId="1217"/>
        </pc:sldMkLst>
      </pc:sldChg>
      <pc:sldChg chg="modSp mod ord">
        <pc:chgData name="Ed Godfrey" userId="61aa7c48ee0e3db0" providerId="LiveId" clId="{873E4DA2-AE49-4A1A-AE70-6C8554902E97}" dt="2025-02-22T15:52:42.052" v="338" actId="20577"/>
        <pc:sldMkLst>
          <pc:docMk/>
          <pc:sldMk cId="1818453680" sldId="1218"/>
        </pc:sldMkLst>
        <pc:spChg chg="mod">
          <ac:chgData name="Ed Godfrey" userId="61aa7c48ee0e3db0" providerId="LiveId" clId="{873E4DA2-AE49-4A1A-AE70-6C8554902E97}" dt="2025-02-22T15:52:33.186" v="315" actId="113"/>
          <ac:spMkLst>
            <pc:docMk/>
            <pc:sldMk cId="1818453680" sldId="1218"/>
            <ac:spMk id="3" creationId="{464DEEFA-2CD4-B500-D575-80E13A6AF7CE}"/>
          </ac:spMkLst>
        </pc:spChg>
        <pc:spChg chg="mod">
          <ac:chgData name="Ed Godfrey" userId="61aa7c48ee0e3db0" providerId="LiveId" clId="{873E4DA2-AE49-4A1A-AE70-6C8554902E97}" dt="2025-02-22T15:52:42.052" v="338" actId="20577"/>
          <ac:spMkLst>
            <pc:docMk/>
            <pc:sldMk cId="1818453680" sldId="1218"/>
            <ac:spMk id="6" creationId="{D058E11A-0640-20B9-5522-895881C2328E}"/>
          </ac:spMkLst>
        </pc:spChg>
      </pc:sldChg>
      <pc:sldChg chg="del">
        <pc:chgData name="Ed Godfrey" userId="61aa7c48ee0e3db0" providerId="LiveId" clId="{873E4DA2-AE49-4A1A-AE70-6C8554902E97}" dt="2025-02-22T16:00:06.615" v="477" actId="47"/>
        <pc:sldMkLst>
          <pc:docMk/>
          <pc:sldMk cId="466845664" sldId="1219"/>
        </pc:sldMkLst>
      </pc:sldChg>
      <pc:sldChg chg="del">
        <pc:chgData name="Ed Godfrey" userId="61aa7c48ee0e3db0" providerId="LiveId" clId="{873E4DA2-AE49-4A1A-AE70-6C8554902E97}" dt="2025-02-22T16:00:06.784" v="478" actId="47"/>
        <pc:sldMkLst>
          <pc:docMk/>
          <pc:sldMk cId="3441748501" sldId="1220"/>
        </pc:sldMkLst>
      </pc:sldChg>
      <pc:sldChg chg="modSp mod ord">
        <pc:chgData name="Ed Godfrey" userId="61aa7c48ee0e3db0" providerId="LiveId" clId="{873E4DA2-AE49-4A1A-AE70-6C8554902E97}" dt="2025-02-22T15:57:31.488" v="430" actId="20577"/>
        <pc:sldMkLst>
          <pc:docMk/>
          <pc:sldMk cId="984989840" sldId="1221"/>
        </pc:sldMkLst>
        <pc:spChg chg="mod">
          <ac:chgData name="Ed Godfrey" userId="61aa7c48ee0e3db0" providerId="LiveId" clId="{873E4DA2-AE49-4A1A-AE70-6C8554902E97}" dt="2025-02-22T15:57:22.607" v="417" actId="113"/>
          <ac:spMkLst>
            <pc:docMk/>
            <pc:sldMk cId="984989840" sldId="1221"/>
            <ac:spMk id="3" creationId="{D1E08341-8CCD-7127-ED3B-F33C3AE4D189}"/>
          </ac:spMkLst>
        </pc:spChg>
        <pc:spChg chg="mod">
          <ac:chgData name="Ed Godfrey" userId="61aa7c48ee0e3db0" providerId="LiveId" clId="{873E4DA2-AE49-4A1A-AE70-6C8554902E97}" dt="2025-02-22T15:57:31.488" v="430" actId="20577"/>
          <ac:spMkLst>
            <pc:docMk/>
            <pc:sldMk cId="984989840" sldId="1221"/>
            <ac:spMk id="6" creationId="{FBDA6DDE-EDC2-91B5-F933-86A778110036}"/>
          </ac:spMkLst>
        </pc:spChg>
      </pc:sldChg>
      <pc:sldChg chg="ord modAnim">
        <pc:chgData name="Ed Godfrey" userId="61aa7c48ee0e3db0" providerId="LiveId" clId="{873E4DA2-AE49-4A1A-AE70-6C8554902E97}" dt="2025-02-22T15:47:40.704" v="131"/>
        <pc:sldMkLst>
          <pc:docMk/>
          <pc:sldMk cId="2909442322" sldId="1222"/>
        </pc:sldMkLst>
      </pc:sldChg>
      <pc:sldChg chg="del">
        <pc:chgData name="Ed Godfrey" userId="61aa7c48ee0e3db0" providerId="LiveId" clId="{873E4DA2-AE49-4A1A-AE70-6C8554902E97}" dt="2025-02-22T16:00:07.610" v="480" actId="47"/>
        <pc:sldMkLst>
          <pc:docMk/>
          <pc:sldMk cId="1674617228" sldId="1223"/>
        </pc:sldMkLst>
      </pc:sldChg>
      <pc:sldChg chg="modSp ord">
        <pc:chgData name="Ed Godfrey" userId="61aa7c48ee0e3db0" providerId="LiveId" clId="{873E4DA2-AE49-4A1A-AE70-6C8554902E97}" dt="2025-02-22T15:59:22.237" v="474" actId="20577"/>
        <pc:sldMkLst>
          <pc:docMk/>
          <pc:sldMk cId="468126189" sldId="1224"/>
        </pc:sldMkLst>
        <pc:spChg chg="mod">
          <ac:chgData name="Ed Godfrey" userId="61aa7c48ee0e3db0" providerId="LiveId" clId="{873E4DA2-AE49-4A1A-AE70-6C8554902E97}" dt="2025-02-22T15:59:16.145" v="462" actId="2711"/>
          <ac:spMkLst>
            <pc:docMk/>
            <pc:sldMk cId="468126189" sldId="1224"/>
            <ac:spMk id="3" creationId="{67E9E503-5FF4-27FD-095F-F8FBA128AF27}"/>
          </ac:spMkLst>
        </pc:spChg>
        <pc:spChg chg="mod">
          <ac:chgData name="Ed Godfrey" userId="61aa7c48ee0e3db0" providerId="LiveId" clId="{873E4DA2-AE49-4A1A-AE70-6C8554902E97}" dt="2025-02-22T15:59:22.237" v="474" actId="20577"/>
          <ac:spMkLst>
            <pc:docMk/>
            <pc:sldMk cId="468126189" sldId="1224"/>
            <ac:spMk id="6" creationId="{AFA300E7-9CEB-21F7-0144-74963CE56D4A}"/>
          </ac:spMkLst>
        </pc:spChg>
      </pc:sldChg>
      <pc:sldChg chg="del">
        <pc:chgData name="Ed Godfrey" userId="61aa7c48ee0e3db0" providerId="LiveId" clId="{873E4DA2-AE49-4A1A-AE70-6C8554902E97}" dt="2025-02-22T16:00:08.008" v="481" actId="47"/>
        <pc:sldMkLst>
          <pc:docMk/>
          <pc:sldMk cId="18206303" sldId="1225"/>
        </pc:sldMkLst>
      </pc:sldChg>
      <pc:sldChg chg="addSp modSp mod ord modAnim">
        <pc:chgData name="Ed Godfrey" userId="61aa7c48ee0e3db0" providerId="LiveId" clId="{873E4DA2-AE49-4A1A-AE70-6C8554902E97}" dt="2025-02-22T15:44:55.760" v="106" actId="20577"/>
        <pc:sldMkLst>
          <pc:docMk/>
          <pc:sldMk cId="1781294584" sldId="1226"/>
        </pc:sldMkLst>
        <pc:spChg chg="add mod">
          <ac:chgData name="Ed Godfrey" userId="61aa7c48ee0e3db0" providerId="LiveId" clId="{873E4DA2-AE49-4A1A-AE70-6C8554902E97}" dt="2025-02-22T15:44:55.760" v="106" actId="20577"/>
          <ac:spMkLst>
            <pc:docMk/>
            <pc:sldMk cId="1781294584" sldId="1226"/>
            <ac:spMk id="2" creationId="{CF7AC27F-1232-1066-97AE-B96AF1330EB9}"/>
          </ac:spMkLst>
        </pc:spChg>
      </pc:sldChg>
      <pc:sldChg chg="modSp add modAnim">
        <pc:chgData name="Ed Godfrey" userId="61aa7c48ee0e3db0" providerId="LiveId" clId="{873E4DA2-AE49-4A1A-AE70-6C8554902E97}" dt="2025-02-22T15:50:38.375" v="291"/>
        <pc:sldMkLst>
          <pc:docMk/>
          <pc:sldMk cId="1148074711" sldId="1227"/>
        </pc:sldMkLst>
        <pc:spChg chg="mod">
          <ac:chgData name="Ed Godfrey" userId="61aa7c48ee0e3db0" providerId="LiveId" clId="{873E4DA2-AE49-4A1A-AE70-6C8554902E97}" dt="2025-02-22T15:50:21.047" v="260" actId="6549"/>
          <ac:spMkLst>
            <pc:docMk/>
            <pc:sldMk cId="1148074711" sldId="1227"/>
            <ac:spMk id="3" creationId="{E68ACC1A-8FA2-09D8-F518-B4A03780F244}"/>
          </ac:spMkLst>
        </pc:spChg>
      </pc:sldChg>
      <pc:sldChg chg="modSp add modAnim">
        <pc:chgData name="Ed Godfrey" userId="61aa7c48ee0e3db0" providerId="LiveId" clId="{873E4DA2-AE49-4A1A-AE70-6C8554902E97}" dt="2025-02-22T15:54:21.155" v="389"/>
        <pc:sldMkLst>
          <pc:docMk/>
          <pc:sldMk cId="2699293401" sldId="1228"/>
        </pc:sldMkLst>
        <pc:spChg chg="mod">
          <ac:chgData name="Ed Godfrey" userId="61aa7c48ee0e3db0" providerId="LiveId" clId="{873E4DA2-AE49-4A1A-AE70-6C8554902E97}" dt="2025-02-22T15:54:04.552" v="365" actId="20577"/>
          <ac:spMkLst>
            <pc:docMk/>
            <pc:sldMk cId="2699293401" sldId="1228"/>
            <ac:spMk id="3" creationId="{71D8CE6B-6B47-CB33-0453-D378F7B3AA9F}"/>
          </ac:spMkLst>
        </pc:spChg>
      </pc:sldChg>
      <pc:sldChg chg="add modAnim">
        <pc:chgData name="Ed Godfrey" userId="61aa7c48ee0e3db0" providerId="LiveId" clId="{873E4DA2-AE49-4A1A-AE70-6C8554902E97}" dt="2025-02-22T15:58:01.405" v="432"/>
        <pc:sldMkLst>
          <pc:docMk/>
          <pc:sldMk cId="2117922428" sldId="1229"/>
        </pc:sldMkLst>
      </pc:sldChg>
      <pc:sldChg chg="modSp add modAnim">
        <pc:chgData name="Ed Godfrey" userId="61aa7c48ee0e3db0" providerId="LiveId" clId="{873E4DA2-AE49-4A1A-AE70-6C8554902E97}" dt="2025-02-22T15:58:20.113" v="455"/>
        <pc:sldMkLst>
          <pc:docMk/>
          <pc:sldMk cId="648602877" sldId="1230"/>
        </pc:sldMkLst>
        <pc:spChg chg="mod">
          <ac:chgData name="Ed Godfrey" userId="61aa7c48ee0e3db0" providerId="LiveId" clId="{873E4DA2-AE49-4A1A-AE70-6C8554902E97}" dt="2025-02-22T15:58:16.518" v="454" actId="20577"/>
          <ac:spMkLst>
            <pc:docMk/>
            <pc:sldMk cId="648602877" sldId="1230"/>
            <ac:spMk id="3" creationId="{9738B565-BA1E-7CA4-2EF6-3F3DBA82977E}"/>
          </ac:spMkLst>
        </pc:spChg>
      </pc:sldChg>
      <pc:sldChg chg="add">
        <pc:chgData name="Ed Godfrey" userId="61aa7c48ee0e3db0" providerId="LiveId" clId="{873E4DA2-AE49-4A1A-AE70-6C8554902E97}" dt="2025-02-22T16:00:03.785" v="475"/>
        <pc:sldMkLst>
          <pc:docMk/>
          <pc:sldMk cId="3576395372" sldId="1231"/>
        </pc:sldMkLst>
      </pc:sldChg>
      <pc:sldChg chg="add">
        <pc:chgData name="Ed Godfrey" userId="61aa7c48ee0e3db0" providerId="LiveId" clId="{873E4DA2-AE49-4A1A-AE70-6C8554902E97}" dt="2025-02-22T16:00:32.436" v="498"/>
        <pc:sldMkLst>
          <pc:docMk/>
          <pc:sldMk cId="167609115" sldId="123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2/22/2025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62107-8677-4C69-8309-1D3CF4C57A75}" type="slidenum">
              <a:rPr lang="en-US" smtClean="0"/>
              <a:t>4</a:t>
            </a:fld>
            <a:endParaRPr lang="en-US"/>
          </a:p>
        </p:txBody>
      </p:sp>
    </p:spTree>
    <p:extLst>
      <p:ext uri="{BB962C8B-B14F-4D97-AF65-F5344CB8AC3E}">
        <p14:creationId xmlns:p14="http://schemas.microsoft.com/office/powerpoint/2010/main" val="195434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2/22/2025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Struggle With Sin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7:14-25</a:t>
            </a:r>
            <a:r>
              <a:rPr lang="en-US" sz="3600" b="1" dirty="0">
                <a:latin typeface="Avenir Next LT Pro Light" panose="020B0304020202020204" pitchFamily="34" charset="0"/>
              </a:rPr>
              <a:t>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23,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52DD1-D029-697E-5CC2-5AFDB6F586A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A56FD6-48F1-A46A-E4B1-2C9BAD9C0122}"/>
              </a:ext>
            </a:extLst>
          </p:cNvPr>
          <p:cNvSpPr txBox="1">
            <a:spLocks noChangeArrowheads="1"/>
          </p:cNvSpPr>
          <p:nvPr/>
        </p:nvSpPr>
        <p:spPr bwMode="auto">
          <a:xfrm>
            <a:off x="173038" y="971642"/>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have been crucified with Christ; and it is no longer I who live, but Christ lives in me; and the life which I now live in the flesh I live by faith in the Son of God, who loved me and gave Himself up for me.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490DAE9-E53B-250E-A5B5-4DF8389BE24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Galatians 2:20</a:t>
            </a:r>
          </a:p>
        </p:txBody>
      </p:sp>
    </p:spTree>
    <p:extLst>
      <p:ext uri="{BB962C8B-B14F-4D97-AF65-F5344CB8AC3E}">
        <p14:creationId xmlns:p14="http://schemas.microsoft.com/office/powerpoint/2010/main" val="12974240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ED0B9-C55C-4E50-D183-6432A4B0B76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DEEFA-2CD4-B500-D575-80E13A6AF7CE}"/>
              </a:ext>
            </a:extLst>
          </p:cNvPr>
          <p:cNvSpPr txBox="1">
            <a:spLocks noChangeArrowheads="1"/>
          </p:cNvSpPr>
          <p:nvPr/>
        </p:nvSpPr>
        <p:spPr bwMode="auto">
          <a:xfrm>
            <a:off x="173038" y="971642"/>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that, in reference to your former manner of life, you lay aside the old self, which is being corrupted in accordance with the lusts of deceit, 23 and that you be renewed in the spirit of your mind, 24 and put on the new self, which in the likeness of God has been created in righteousness and holiness of the truth.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058E11A-0640-20B9-5522-895881C2328E}"/>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Ephesians 4:22-24</a:t>
            </a:r>
          </a:p>
        </p:txBody>
      </p:sp>
    </p:spTree>
    <p:extLst>
      <p:ext uri="{BB962C8B-B14F-4D97-AF65-F5344CB8AC3E}">
        <p14:creationId xmlns:p14="http://schemas.microsoft.com/office/powerpoint/2010/main" val="1818453680"/>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51178E-C383-DE5C-51BB-B3685842071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1D8CE6B-6B47-CB33-0453-D378F7B3AA9F}"/>
              </a:ext>
            </a:extLst>
          </p:cNvPr>
          <p:cNvSpPr txBox="1">
            <a:spLocks noChangeArrowheads="1"/>
          </p:cNvSpPr>
          <p:nvPr/>
        </p:nvSpPr>
        <p:spPr bwMode="auto">
          <a:xfrm>
            <a:off x="158496" y="898767"/>
            <a:ext cx="1180560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pPr marL="857250" lvl="0" indent="-857250">
              <a:buFont typeface="+mj-lt"/>
              <a:buAutoNum type="romanUcPeriod"/>
            </a:pPr>
            <a:r>
              <a:rPr lang="en-US" sz="3600" i="0" dirty="0">
                <a:solidFill>
                  <a:schemeClr val="tx1"/>
                </a:solidFill>
                <a:latin typeface="Arial" panose="020B0604020202020204" pitchFamily="34" charset="0"/>
              </a:rPr>
              <a:t>The failures disclosed (7:15-20)</a:t>
            </a:r>
          </a:p>
          <a:p>
            <a:pPr marL="1485900" lvl="1" indent="-742950">
              <a:buAutoNum type="alphaUcPeriod"/>
            </a:pPr>
            <a:r>
              <a:rPr lang="en-US" sz="3600" b="0" i="0" dirty="0">
                <a:solidFill>
                  <a:schemeClr val="tx1"/>
                </a:solidFill>
                <a:latin typeface="Arial" panose="020B0604020202020204" pitchFamily="34" charset="0"/>
              </a:rPr>
              <a:t>The conflict (7:15-17)</a:t>
            </a:r>
          </a:p>
          <a:p>
            <a:pPr marL="1485900" lvl="1" indent="-742950">
              <a:buAutoNum type="alphaUcPeriod"/>
            </a:pPr>
            <a:r>
              <a:rPr lang="en-US" sz="3600" b="0" i="0" dirty="0">
                <a:solidFill>
                  <a:schemeClr val="tx1"/>
                </a:solidFill>
                <a:latin typeface="Arial" panose="020B0604020202020204" pitchFamily="34" charset="0"/>
              </a:rPr>
              <a:t>The contest (7:18-19)</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99FB8512-C0E0-892A-23D3-C81766FD67FF}"/>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26992934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CEAB5-81B2-3AC8-28F2-FBA6AFFA75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BAE7B3-AF9D-1D9A-0A12-B7226111207D}"/>
              </a:ext>
            </a:extLst>
          </p:cNvPr>
          <p:cNvSpPr txBox="1">
            <a:spLocks noChangeArrowheads="1"/>
          </p:cNvSpPr>
          <p:nvPr/>
        </p:nvSpPr>
        <p:spPr bwMode="auto">
          <a:xfrm>
            <a:off x="173038" y="971642"/>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rPr>
              <a:t>10 THERE IS NONE RIGHTEOUS, NOT EVEN ONE; 11 THERE IS NONE WHO UNDERSTANDS, THERE IS NONE WHO SEEKS FOR GOD; 12 ALL HAVE TURNED ASIDE, TOGETHER THEY HAVE BECOME USELESS; THERE IS NONE WHO DOES GOOD, THERE IS NOT EVEN ONE. </a:t>
            </a:r>
          </a:p>
        </p:txBody>
      </p:sp>
      <p:sp>
        <p:nvSpPr>
          <p:cNvPr id="6" name="TextBox 5">
            <a:extLst>
              <a:ext uri="{FF2B5EF4-FFF2-40B4-BE49-F238E27FC236}">
                <a16:creationId xmlns:a16="http://schemas.microsoft.com/office/drawing/2014/main" id="{23EAD0A2-F068-84F5-69FF-5285DF664FA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3:10-12</a:t>
            </a:r>
          </a:p>
        </p:txBody>
      </p:sp>
    </p:spTree>
    <p:extLst>
      <p:ext uri="{BB962C8B-B14F-4D97-AF65-F5344CB8AC3E}">
        <p14:creationId xmlns:p14="http://schemas.microsoft.com/office/powerpoint/2010/main" val="93585300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74A4B-7E0D-3DBE-5E86-04CB1D76289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FE74FAD-C781-464C-85C4-5C1B6AF8D1E4}"/>
              </a:ext>
            </a:extLst>
          </p:cNvPr>
          <p:cNvSpPr txBox="1">
            <a:spLocks noChangeArrowheads="1"/>
          </p:cNvSpPr>
          <p:nvPr/>
        </p:nvSpPr>
        <p:spPr bwMode="auto">
          <a:xfrm>
            <a:off x="158496" y="898767"/>
            <a:ext cx="1180560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pPr marL="857250" lvl="0" indent="-857250">
              <a:buFont typeface="+mj-lt"/>
              <a:buAutoNum type="romanUcPeriod"/>
            </a:pPr>
            <a:r>
              <a:rPr lang="en-US" sz="3600" i="0" dirty="0">
                <a:solidFill>
                  <a:schemeClr val="tx1"/>
                </a:solidFill>
                <a:latin typeface="Arial" panose="020B0604020202020204" pitchFamily="34" charset="0"/>
              </a:rPr>
              <a:t>The failures disclosed (7:15-20)</a:t>
            </a:r>
          </a:p>
          <a:p>
            <a:pPr marL="1485900" lvl="1" indent="-742950">
              <a:buAutoNum type="alphaUcPeriod"/>
            </a:pPr>
            <a:r>
              <a:rPr lang="en-US" sz="3600" b="0" i="0" dirty="0">
                <a:solidFill>
                  <a:schemeClr val="tx1"/>
                </a:solidFill>
                <a:latin typeface="Arial" panose="020B0604020202020204" pitchFamily="34" charset="0"/>
              </a:rPr>
              <a:t>The conflict (7:15-17)</a:t>
            </a:r>
          </a:p>
          <a:p>
            <a:pPr marL="1485900" lvl="1" indent="-742950">
              <a:buAutoNum type="alphaUcPeriod"/>
            </a:pPr>
            <a:r>
              <a:rPr lang="en-US" sz="3600" b="0" i="0" dirty="0">
                <a:solidFill>
                  <a:schemeClr val="tx1"/>
                </a:solidFill>
                <a:latin typeface="Arial" panose="020B0604020202020204" pitchFamily="34" charset="0"/>
              </a:rPr>
              <a:t>The contest (7:18-19)</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5EC304A7-6620-0834-222E-13D7FE20C029}"/>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211792242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3901F-AB3F-9561-07D5-2453C673631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E08341-8CCD-7127-ED3B-F33C3AE4D189}"/>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have gone astray like a lost sheep; seek Your servant, For I do not forget Your commandments.</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BDA6DDE-EDC2-91B5-F933-86A77811003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119:176</a:t>
            </a:r>
          </a:p>
        </p:txBody>
      </p:sp>
    </p:spTree>
    <p:extLst>
      <p:ext uri="{BB962C8B-B14F-4D97-AF65-F5344CB8AC3E}">
        <p14:creationId xmlns:p14="http://schemas.microsoft.com/office/powerpoint/2010/main" val="98498984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B623A-0F34-3221-30B4-F287F42DE51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738B565-BA1E-7CA4-2EF6-3F3DBA82977E}"/>
              </a:ext>
            </a:extLst>
          </p:cNvPr>
          <p:cNvSpPr txBox="1">
            <a:spLocks noChangeArrowheads="1"/>
          </p:cNvSpPr>
          <p:nvPr/>
        </p:nvSpPr>
        <p:spPr bwMode="auto">
          <a:xfrm>
            <a:off x="158496" y="898767"/>
            <a:ext cx="11805602"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pPr marL="857250" lvl="0" indent="-857250">
              <a:buFont typeface="+mj-lt"/>
              <a:buAutoNum type="romanUcPeriod"/>
            </a:pPr>
            <a:r>
              <a:rPr lang="en-US" sz="3600" i="0" dirty="0">
                <a:solidFill>
                  <a:schemeClr val="tx1"/>
                </a:solidFill>
                <a:latin typeface="Arial" panose="020B0604020202020204" pitchFamily="34" charset="0"/>
              </a:rPr>
              <a:t>The failures disclosed (7:15-20)</a:t>
            </a:r>
          </a:p>
          <a:p>
            <a:pPr marL="1485900" lvl="1" indent="-742950">
              <a:buAutoNum type="alphaUcPeriod"/>
            </a:pPr>
            <a:r>
              <a:rPr lang="en-US" sz="3600" b="0" i="0" dirty="0">
                <a:solidFill>
                  <a:schemeClr val="tx1"/>
                </a:solidFill>
                <a:latin typeface="Arial" panose="020B0604020202020204" pitchFamily="34" charset="0"/>
              </a:rPr>
              <a:t>The conflict (7:15-17)</a:t>
            </a:r>
          </a:p>
          <a:p>
            <a:pPr marL="1485900" lvl="1" indent="-742950">
              <a:buAutoNum type="alphaUcPeriod"/>
            </a:pPr>
            <a:r>
              <a:rPr lang="en-US" sz="3600" b="0" i="0" dirty="0">
                <a:solidFill>
                  <a:schemeClr val="tx1"/>
                </a:solidFill>
                <a:latin typeface="Arial" panose="020B0604020202020204" pitchFamily="34" charset="0"/>
              </a:rPr>
              <a:t>The contest (7:18-19)</a:t>
            </a:r>
          </a:p>
          <a:p>
            <a:pPr marL="1485900" lvl="1" indent="-742950">
              <a:buAutoNum type="alphaUcPeriod"/>
            </a:pPr>
            <a:r>
              <a:rPr lang="en-US" sz="3600" b="0" i="0" dirty="0">
                <a:solidFill>
                  <a:schemeClr val="tx1"/>
                </a:solidFill>
                <a:latin typeface="Arial" panose="020B0604020202020204" pitchFamily="34" charset="0"/>
              </a:rPr>
              <a:t>The conclusion (7:20)</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0258941A-8FDA-6BD0-85F8-A25FAC43FBA1}"/>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6486028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70833-E83B-4C22-7682-25A63A6B911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E9E503-5FF4-27FD-095F-F8FBA128AF27}"/>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Beloved, I urge you as aliens and strangers to abstain from fleshly lusts which wage war against the soul. </a:t>
            </a:r>
          </a:p>
        </p:txBody>
      </p:sp>
      <p:sp>
        <p:nvSpPr>
          <p:cNvPr id="6" name="TextBox 5">
            <a:extLst>
              <a:ext uri="{FF2B5EF4-FFF2-40B4-BE49-F238E27FC236}">
                <a16:creationId xmlns:a16="http://schemas.microsoft.com/office/drawing/2014/main" id="{AFA300E7-9CEB-21F7-0144-74963CE56D4A}"/>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 Peter 2:11</a:t>
            </a:r>
          </a:p>
        </p:txBody>
      </p:sp>
    </p:spTree>
    <p:extLst>
      <p:ext uri="{BB962C8B-B14F-4D97-AF65-F5344CB8AC3E}">
        <p14:creationId xmlns:p14="http://schemas.microsoft.com/office/powerpoint/2010/main" val="46812618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E2FC4-7E2A-7323-E173-1BE97E6D275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25F3FC9-2025-73AC-AE76-1A3BD7A597E6}"/>
              </a:ext>
            </a:extLst>
          </p:cNvPr>
          <p:cNvSpPr txBox="1">
            <a:spLocks noChangeArrowheads="1"/>
          </p:cNvSpPr>
          <p:nvPr/>
        </p:nvSpPr>
        <p:spPr bwMode="auto">
          <a:xfrm>
            <a:off x="173038" y="97164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Even so consider yourselves to be dead to sin, but alive to God in Christ Jesus.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3DA202E-3A7C-CBFA-AB18-8A6CAD64ABD1}"/>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6:11</a:t>
            </a:r>
            <a:endParaRPr lang="en-US" sz="4000" dirty="0">
              <a:latin typeface="Arial" panose="020B0604020202020204" pitchFamily="34" charset="0"/>
              <a:cs typeface="Arial" panose="020B0604020202020204" pitchFamily="34" charset="0"/>
            </a:endParaRPr>
          </a:p>
        </p:txBody>
      </p:sp>
      <p:sp>
        <p:nvSpPr>
          <p:cNvPr id="2" name="Text Box 3">
            <a:extLst>
              <a:ext uri="{FF2B5EF4-FFF2-40B4-BE49-F238E27FC236}">
                <a16:creationId xmlns:a16="http://schemas.microsoft.com/office/drawing/2014/main" id="{9EBE42B2-A893-49B3-1120-AEBE3EA66777}"/>
              </a:ext>
            </a:extLst>
          </p:cNvPr>
          <p:cNvSpPr txBox="1">
            <a:spLocks noChangeArrowheads="1"/>
          </p:cNvSpPr>
          <p:nvPr/>
        </p:nvSpPr>
        <p:spPr bwMode="auto">
          <a:xfrm>
            <a:off x="147022" y="396760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 killing sin, or sin will be killing you. </a:t>
            </a:r>
          </a:p>
          <a:p>
            <a:pPr marL="0" marR="0" algn="ct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(John Owen)</a:t>
            </a:r>
            <a:endPar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6395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53DDF-4997-A3FE-1C52-481F3339B1F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070BBA6-5709-CDD2-46CB-CF9355DFDAA9}"/>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Struggle With Sin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7:14-25</a:t>
            </a:r>
            <a:r>
              <a:rPr lang="en-US" sz="3600" b="1" dirty="0">
                <a:latin typeface="Avenir Next LT Pro Light" panose="020B0304020202020204" pitchFamily="34" charset="0"/>
              </a:rPr>
              <a:t>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B7575A13-1377-1CD0-830B-EEA8AC0232C2}"/>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23, 2025</a:t>
            </a:r>
          </a:p>
        </p:txBody>
      </p:sp>
      <p:pic>
        <p:nvPicPr>
          <p:cNvPr id="5" name="Picture 4" descr="A close up of a book cover&#10;&#10;Description automatically generated">
            <a:extLst>
              <a:ext uri="{FF2B5EF4-FFF2-40B4-BE49-F238E27FC236}">
                <a16:creationId xmlns:a16="http://schemas.microsoft.com/office/drawing/2014/main" id="{630CA3DE-2701-4C6A-19B7-A8211A915268}"/>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6760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we know that the Law is spiritual, but I am of flesh, sold into bondage to sin. 15 For what I am doing, I do not understand; for I am not practicing what I would like to do, but I am doing the very thing I hate. 16 But if I do the very thing I do not want to do, I agree with the Law, confessing that the Law is good. 17 So now, no longer am I the one doing it, but sin which dwells in me. 18 For I know that nothing good dwells in me, that is, in my flesh; for the willing is present in me, but the doing of the good is not. 19 For the good that I want, I do not do, but I practice the very evil that I do not want. 20 But if I am doing the very thing I do not want, I am no longer the one doing it, but sin which dwells in me.</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7:14-20</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EE01-B539-583F-F389-8152CC60A6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5A60E8-4064-C8B7-E581-728940FE047F}"/>
              </a:ext>
            </a:extLst>
          </p:cNvPr>
          <p:cNvSpPr txBox="1">
            <a:spLocks noChangeArrowheads="1"/>
          </p:cNvSpPr>
          <p:nvPr/>
        </p:nvSpPr>
        <p:spPr bwMode="auto">
          <a:xfrm>
            <a:off x="173038" y="74549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I find then the principle that evil is present in me, the one who wants to do good. 22 For I joyfully concur with the law of God in the inner man, 23 but I see a different law in the members of my body, waging war against the law of my mind and making me a prisoner of the law of sin which is in my members. 24 Wretched man that I am! Who will set me free from the body of this death? 25 Thanks be to God through Jesus Christ our Lord! So then, on the one hand I myself with my mind am serving the law of God, but on the other, with my flesh the law of sin.</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9C2012-254C-7FF4-6941-B0AC77C5F43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7:21-25</a:t>
            </a:r>
          </a:p>
        </p:txBody>
      </p:sp>
    </p:spTree>
    <p:extLst>
      <p:ext uri="{BB962C8B-B14F-4D97-AF65-F5344CB8AC3E}">
        <p14:creationId xmlns:p14="http://schemas.microsoft.com/office/powerpoint/2010/main" val="30435197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7C9D3-0764-5FEA-AAF8-3E9D671B42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336B71A-CEB8-FC56-ADF4-C4264483B32D}"/>
              </a:ext>
            </a:extLst>
          </p:cNvPr>
          <p:cNvSpPr txBox="1">
            <a:spLocks noChangeArrowheads="1"/>
          </p:cNvSpPr>
          <p:nvPr/>
        </p:nvSpPr>
        <p:spPr bwMode="auto">
          <a:xfrm>
            <a:off x="173038" y="971642"/>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facts declared (7:14)</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failures disclosed (7:15-20)</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findings discovered (7:21-23)</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faith demonstrated (7:24-25)</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43B539A-B2A2-E9D2-B96F-041AA28488B4}"/>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dirty="0">
                <a:latin typeface="Arial" panose="020B0604020202020204" pitchFamily="34" charset="0"/>
                <a:ea typeface="Calibri" panose="020F0502020204030204" pitchFamily="34" charset="0"/>
                <a:cs typeface="Arial" panose="020B0604020202020204" pitchFamily="34" charset="0"/>
              </a:rPr>
              <a:t>Romans 7:14-25 Outline</a:t>
            </a:r>
            <a:endPar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084044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F2787-C157-31ED-FAE6-F082882FDA8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F0FD04-6598-BA6E-B45C-B90FD843A6B9}"/>
              </a:ext>
            </a:extLst>
          </p:cNvPr>
          <p:cNvSpPr txBox="1">
            <a:spLocks noChangeArrowheads="1"/>
          </p:cNvSpPr>
          <p:nvPr/>
        </p:nvSpPr>
        <p:spPr bwMode="auto">
          <a:xfrm>
            <a:off x="173038" y="97164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Even so consider yourselves to be dead to sin, but alive to God in Christ Jesus.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A9DD834-6B05-E77A-A57B-FE47A1D54312}"/>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6:11</a:t>
            </a:r>
            <a:endParaRPr lang="en-US" sz="4000" dirty="0">
              <a:latin typeface="Arial" panose="020B0604020202020204" pitchFamily="34" charset="0"/>
              <a:cs typeface="Arial" panose="020B0604020202020204" pitchFamily="34" charset="0"/>
            </a:endParaRPr>
          </a:p>
        </p:txBody>
      </p:sp>
      <p:sp>
        <p:nvSpPr>
          <p:cNvPr id="2" name="Text Box 3">
            <a:extLst>
              <a:ext uri="{FF2B5EF4-FFF2-40B4-BE49-F238E27FC236}">
                <a16:creationId xmlns:a16="http://schemas.microsoft.com/office/drawing/2014/main" id="{CF7AC27F-1232-1066-97AE-B96AF1330EB9}"/>
              </a:ext>
            </a:extLst>
          </p:cNvPr>
          <p:cNvSpPr txBox="1">
            <a:spLocks noChangeArrowheads="1"/>
          </p:cNvSpPr>
          <p:nvPr/>
        </p:nvSpPr>
        <p:spPr bwMode="auto">
          <a:xfrm>
            <a:off x="147022" y="396760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 killing sin, or sin will be killing you. </a:t>
            </a:r>
          </a:p>
          <a:p>
            <a:pPr marL="0" marR="0" algn="ct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(John Owen)</a:t>
            </a:r>
            <a:endPar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12945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we know that the Law is spiritual, but I am of flesh, sold into bondage to sin.</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 is spiritual</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351C4-626D-E9B2-08A5-6EE4AD2F0E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48F1C6-D286-37F8-1DB8-255216C4F82E}"/>
              </a:ext>
            </a:extLst>
          </p:cNvPr>
          <p:cNvSpPr txBox="1">
            <a:spLocks noChangeArrowheads="1"/>
          </p:cNvSpPr>
          <p:nvPr/>
        </p:nvSpPr>
        <p:spPr bwMode="auto">
          <a:xfrm>
            <a:off x="173038" y="971642"/>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How can a young man keep his way pure? By keeping it according to Your word. 10 With all my heart I have sought You; Do not let me wander from Your commandments. 11 Your word I have treasured in my heart, That I may not sin against You.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0B522ED-79B3-4412-F4C2-7BC1A2815CA9}"/>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Psalm 119:9-11</a:t>
            </a:r>
          </a:p>
        </p:txBody>
      </p:sp>
    </p:spTree>
    <p:extLst>
      <p:ext uri="{BB962C8B-B14F-4D97-AF65-F5344CB8AC3E}">
        <p14:creationId xmlns:p14="http://schemas.microsoft.com/office/powerpoint/2010/main" val="286340735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09EE0-841A-8EAE-2FA2-85F94E45E18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45E8BDF-9F9A-75CA-E74F-99E9C24D2F8D}"/>
              </a:ext>
            </a:extLst>
          </p:cNvPr>
          <p:cNvSpPr txBox="1">
            <a:spLocks noChangeArrowheads="1"/>
          </p:cNvSpPr>
          <p:nvPr/>
        </p:nvSpPr>
        <p:spPr bwMode="auto">
          <a:xfrm>
            <a:off x="158496" y="898767"/>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we know that the Law is spiritual, but I am of flesh, sold into bondage to sin.</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 is spiritual</a:t>
            </a:r>
          </a:p>
          <a:p>
            <a:pPr marL="742950" lvl="0" indent="-742950">
              <a:buAutoNum type="alphaUcPeriod"/>
            </a:pPr>
            <a:r>
              <a:rPr lang="en-US" sz="3600" b="0" i="0" dirty="0">
                <a:solidFill>
                  <a:schemeClr val="tx1"/>
                </a:solidFill>
                <a:latin typeface="Arial" panose="020B0604020202020204" pitchFamily="34" charset="0"/>
              </a:rPr>
              <a:t>I am of flesh</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A93EA845-93CF-CFF6-1E22-362F18714D6C}"/>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2909442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F84C4-DA01-A64D-0702-676C5EE80C5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68ACC1A-8FA2-09D8-F518-B4A03780F244}"/>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pPr marL="857250" lvl="0" indent="-857250">
              <a:buFont typeface="+mj-lt"/>
              <a:buAutoNum type="romanUcPeriod"/>
            </a:pPr>
            <a:r>
              <a:rPr lang="en-US" sz="3600" i="0" dirty="0">
                <a:solidFill>
                  <a:schemeClr val="tx1"/>
                </a:solidFill>
                <a:latin typeface="Arial" panose="020B0604020202020204" pitchFamily="34" charset="0"/>
              </a:rPr>
              <a:t>The failures disclosed (7:15-20)</a:t>
            </a:r>
          </a:p>
          <a:p>
            <a:pPr marL="1485900" lvl="1" indent="-742950">
              <a:buAutoNum type="alphaUcPeriod"/>
            </a:pPr>
            <a:r>
              <a:rPr lang="en-US" sz="3600" b="0" i="0" dirty="0">
                <a:solidFill>
                  <a:schemeClr val="tx1"/>
                </a:solidFill>
                <a:latin typeface="Arial" panose="020B0604020202020204" pitchFamily="34" charset="0"/>
              </a:rPr>
              <a:t>The conflict (7:15-17)</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2F94599-7CB8-59CB-DF5A-F5BF4A5B552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11480747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nodeType="afterEffect">
                                  <p:stCondLst>
                                    <p:cond delay="5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4750</TotalTime>
  <Words>934</Words>
  <Application>Microsoft Office PowerPoint</Application>
  <PresentationFormat>Widescreen</PresentationFormat>
  <Paragraphs>67</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46</cp:revision>
  <dcterms:created xsi:type="dcterms:W3CDTF">2022-12-30T16:15:56Z</dcterms:created>
  <dcterms:modified xsi:type="dcterms:W3CDTF">2025-02-22T16:00:40Z</dcterms:modified>
</cp:coreProperties>
</file>